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911" r:id="rId4"/>
  </p:sldMasterIdLst>
  <p:notesMasterIdLst>
    <p:notesMasterId r:id="rId18"/>
  </p:notesMasterIdLst>
  <p:sldIdLst>
    <p:sldId id="256" r:id="rId5"/>
    <p:sldId id="293" r:id="rId6"/>
    <p:sldId id="294" r:id="rId7"/>
    <p:sldId id="295" r:id="rId8"/>
    <p:sldId id="296" r:id="rId9"/>
    <p:sldId id="302" r:id="rId10"/>
    <p:sldId id="304" r:id="rId11"/>
    <p:sldId id="305" r:id="rId12"/>
    <p:sldId id="309" r:id="rId13"/>
    <p:sldId id="299" r:id="rId14"/>
    <p:sldId id="310" r:id="rId15"/>
    <p:sldId id="311" r:id="rId16"/>
    <p:sldId id="300" r:id="rId17"/>
  </p:sldIdLst>
  <p:sldSz cx="9144000" cy="6858000" type="screen4x3"/>
  <p:notesSz cx="6858000" cy="9144000"/>
  <p:embeddedFontLst>
    <p:embeddedFont>
      <p:font typeface="Arial Black" panose="020B0A04020102020204" pitchFamily="34" charset="0"/>
      <p:bold r:id="rId19"/>
    </p:embeddedFont>
    <p:embeddedFont>
      <p:font typeface="Calibri" panose="020F0502020204030204" pitchFamily="34" charset="0"/>
      <p:regular r:id="rId20"/>
      <p:bold r:id="rId21"/>
      <p:italic r:id="rId22"/>
      <p:boldItalic r:id="rId23"/>
    </p:embeddedFont>
    <p:embeddedFont>
      <p:font typeface="Roboto Light" panose="020B0604020202020204" charset="0"/>
      <p:regular r:id="rId24"/>
    </p:embeddedFont>
    <p:embeddedFont>
      <p:font typeface="Tahoma" panose="020B0604030504040204" pitchFamily="34" charset="0"/>
      <p:regular r:id="rId25"/>
      <p:bold r:id="rId26"/>
    </p:embeddedFont>
  </p:embeddedFontLst>
  <p:defaultTextStyle>
    <a:defPPr>
      <a:defRPr lang="en-US"/>
    </a:defPPr>
    <a:lvl1pPr algn="l" rtl="0" eaLnBrk="0" fontAlgn="base" hangingPunct="0">
      <a:spcBef>
        <a:spcPct val="0"/>
      </a:spcBef>
      <a:spcAft>
        <a:spcPct val="0"/>
      </a:spcAft>
      <a:defRPr b="1" kern="1200">
        <a:solidFill>
          <a:schemeClr val="tx1"/>
        </a:solidFill>
        <a:latin typeface="Tahom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b="1" kern="1200">
        <a:solidFill>
          <a:schemeClr val="tx1"/>
        </a:solidFill>
        <a:latin typeface="Tahom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b="1" kern="1200">
        <a:solidFill>
          <a:schemeClr val="tx1"/>
        </a:solidFill>
        <a:latin typeface="Tahom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b="1" kern="1200">
        <a:solidFill>
          <a:schemeClr val="tx1"/>
        </a:solidFill>
        <a:latin typeface="Tahom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b="1" kern="1200">
        <a:solidFill>
          <a:schemeClr val="tx1"/>
        </a:solidFill>
        <a:latin typeface="Tahoma" panose="020B0604030504040204" pitchFamily="34" charset="0"/>
        <a:ea typeface="MS PGothic" panose="020B0600070205080204" pitchFamily="34" charset="-128"/>
        <a:cs typeface="+mn-cs"/>
      </a:defRPr>
    </a:lvl5pPr>
    <a:lvl6pPr marL="2286000" algn="l" defTabSz="914400" rtl="0" eaLnBrk="1" latinLnBrk="0" hangingPunct="1">
      <a:defRPr b="1" kern="1200">
        <a:solidFill>
          <a:schemeClr val="tx1"/>
        </a:solidFill>
        <a:latin typeface="Tahoma" panose="020B0604030504040204" pitchFamily="34" charset="0"/>
        <a:ea typeface="MS PGothic" panose="020B0600070205080204" pitchFamily="34" charset="-128"/>
        <a:cs typeface="+mn-cs"/>
      </a:defRPr>
    </a:lvl6pPr>
    <a:lvl7pPr marL="2743200" algn="l" defTabSz="914400" rtl="0" eaLnBrk="1" latinLnBrk="0" hangingPunct="1">
      <a:defRPr b="1" kern="1200">
        <a:solidFill>
          <a:schemeClr val="tx1"/>
        </a:solidFill>
        <a:latin typeface="Tahoma" panose="020B0604030504040204" pitchFamily="34" charset="0"/>
        <a:ea typeface="MS PGothic" panose="020B0600070205080204" pitchFamily="34" charset="-128"/>
        <a:cs typeface="+mn-cs"/>
      </a:defRPr>
    </a:lvl7pPr>
    <a:lvl8pPr marL="3200400" algn="l" defTabSz="914400" rtl="0" eaLnBrk="1" latinLnBrk="0" hangingPunct="1">
      <a:defRPr b="1" kern="1200">
        <a:solidFill>
          <a:schemeClr val="tx1"/>
        </a:solidFill>
        <a:latin typeface="Tahoma" panose="020B0604030504040204" pitchFamily="34" charset="0"/>
        <a:ea typeface="MS PGothic" panose="020B0600070205080204" pitchFamily="34" charset="-128"/>
        <a:cs typeface="+mn-cs"/>
      </a:defRPr>
    </a:lvl8pPr>
    <a:lvl9pPr marL="3657600" algn="l" defTabSz="914400" rtl="0" eaLnBrk="1" latinLnBrk="0" hangingPunct="1">
      <a:defRPr b="1" kern="1200">
        <a:solidFill>
          <a:schemeClr val="tx1"/>
        </a:solidFill>
        <a:latin typeface="Tahom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53E84D-8F6A-4AB1-8DC8-EC35FF487852}" v="97" dt="2020-12-23T12:27:36.8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135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1.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7DED93-2162-4B21-94D2-99ED9449E5D4}" type="datetimeFigureOut">
              <a:rPr lang="en-US" smtClean="0"/>
              <a:t>12/23/2020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F9432F-FCC4-4D8F-A450-93FFDCD90969}" type="slidenum">
              <a:rPr lang="en-US" smtClean="0"/>
              <a:t>‹#›</a:t>
            </a:fld>
            <a:endParaRPr lang="en-US"/>
          </a:p>
        </p:txBody>
      </p:sp>
    </p:spTree>
    <p:extLst>
      <p:ext uri="{BB962C8B-B14F-4D97-AF65-F5344CB8AC3E}">
        <p14:creationId xmlns:p14="http://schemas.microsoft.com/office/powerpoint/2010/main" val="847392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1</a:t>
            </a:fld>
            <a:endParaRPr lang="en-US"/>
          </a:p>
        </p:txBody>
      </p:sp>
    </p:spTree>
    <p:extLst>
      <p:ext uri="{BB962C8B-B14F-4D97-AF65-F5344CB8AC3E}">
        <p14:creationId xmlns:p14="http://schemas.microsoft.com/office/powerpoint/2010/main" val="16548400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10</a:t>
            </a:fld>
            <a:endParaRPr lang="en-US"/>
          </a:p>
        </p:txBody>
      </p:sp>
    </p:spTree>
    <p:extLst>
      <p:ext uri="{BB962C8B-B14F-4D97-AF65-F5344CB8AC3E}">
        <p14:creationId xmlns:p14="http://schemas.microsoft.com/office/powerpoint/2010/main" val="2867766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11</a:t>
            </a:fld>
            <a:endParaRPr lang="en-US"/>
          </a:p>
        </p:txBody>
      </p:sp>
    </p:spTree>
    <p:extLst>
      <p:ext uri="{BB962C8B-B14F-4D97-AF65-F5344CB8AC3E}">
        <p14:creationId xmlns:p14="http://schemas.microsoft.com/office/powerpoint/2010/main" val="3380010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12</a:t>
            </a:fld>
            <a:endParaRPr lang="en-US"/>
          </a:p>
        </p:txBody>
      </p:sp>
    </p:spTree>
    <p:extLst>
      <p:ext uri="{BB962C8B-B14F-4D97-AF65-F5344CB8AC3E}">
        <p14:creationId xmlns:p14="http://schemas.microsoft.com/office/powerpoint/2010/main" val="5575081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13</a:t>
            </a:fld>
            <a:endParaRPr lang="en-US"/>
          </a:p>
        </p:txBody>
      </p:sp>
    </p:spTree>
    <p:extLst>
      <p:ext uri="{BB962C8B-B14F-4D97-AF65-F5344CB8AC3E}">
        <p14:creationId xmlns:p14="http://schemas.microsoft.com/office/powerpoint/2010/main" val="2050236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2</a:t>
            </a:fld>
            <a:endParaRPr lang="en-US"/>
          </a:p>
        </p:txBody>
      </p:sp>
    </p:spTree>
    <p:extLst>
      <p:ext uri="{BB962C8B-B14F-4D97-AF65-F5344CB8AC3E}">
        <p14:creationId xmlns:p14="http://schemas.microsoft.com/office/powerpoint/2010/main" val="4167001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3</a:t>
            </a:fld>
            <a:endParaRPr lang="en-US"/>
          </a:p>
        </p:txBody>
      </p:sp>
    </p:spTree>
    <p:extLst>
      <p:ext uri="{BB962C8B-B14F-4D97-AF65-F5344CB8AC3E}">
        <p14:creationId xmlns:p14="http://schemas.microsoft.com/office/powerpoint/2010/main" val="41638000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4</a:t>
            </a:fld>
            <a:endParaRPr lang="en-US"/>
          </a:p>
        </p:txBody>
      </p:sp>
    </p:spTree>
    <p:extLst>
      <p:ext uri="{BB962C8B-B14F-4D97-AF65-F5344CB8AC3E}">
        <p14:creationId xmlns:p14="http://schemas.microsoft.com/office/powerpoint/2010/main" val="1752799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5</a:t>
            </a:fld>
            <a:endParaRPr lang="en-US"/>
          </a:p>
        </p:txBody>
      </p:sp>
    </p:spTree>
    <p:extLst>
      <p:ext uri="{BB962C8B-B14F-4D97-AF65-F5344CB8AC3E}">
        <p14:creationId xmlns:p14="http://schemas.microsoft.com/office/powerpoint/2010/main" val="309394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6</a:t>
            </a:fld>
            <a:endParaRPr lang="en-US"/>
          </a:p>
        </p:txBody>
      </p:sp>
    </p:spTree>
    <p:extLst>
      <p:ext uri="{BB962C8B-B14F-4D97-AF65-F5344CB8AC3E}">
        <p14:creationId xmlns:p14="http://schemas.microsoft.com/office/powerpoint/2010/main" val="3485965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7</a:t>
            </a:fld>
            <a:endParaRPr lang="en-US"/>
          </a:p>
        </p:txBody>
      </p:sp>
    </p:spTree>
    <p:extLst>
      <p:ext uri="{BB962C8B-B14F-4D97-AF65-F5344CB8AC3E}">
        <p14:creationId xmlns:p14="http://schemas.microsoft.com/office/powerpoint/2010/main" val="2242882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8</a:t>
            </a:fld>
            <a:endParaRPr lang="en-US"/>
          </a:p>
        </p:txBody>
      </p:sp>
    </p:spTree>
    <p:extLst>
      <p:ext uri="{BB962C8B-B14F-4D97-AF65-F5344CB8AC3E}">
        <p14:creationId xmlns:p14="http://schemas.microsoft.com/office/powerpoint/2010/main" val="2778553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CF9432F-FCC4-4D8F-A450-93FFDCD90969}" type="slidenum">
              <a:rPr lang="en-US" smtClean="0"/>
              <a:t>9</a:t>
            </a:fld>
            <a:endParaRPr lang="en-US"/>
          </a:p>
        </p:txBody>
      </p:sp>
    </p:spTree>
    <p:extLst>
      <p:ext uri="{BB962C8B-B14F-4D97-AF65-F5344CB8AC3E}">
        <p14:creationId xmlns:p14="http://schemas.microsoft.com/office/powerpoint/2010/main" val="42478440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grpSp>
        <p:nvGrpSpPr>
          <p:cNvPr id="4" name="Group 2"/>
          <p:cNvGrpSpPr>
            <a:grpSpLocks/>
          </p:cNvGrpSpPr>
          <p:nvPr/>
        </p:nvGrpSpPr>
        <p:grpSpPr bwMode="auto">
          <a:xfrm>
            <a:off x="1" y="3295650"/>
            <a:ext cx="9009063" cy="1054100"/>
            <a:chOff x="0" y="1536"/>
            <a:chExt cx="5675" cy="663"/>
          </a:xfrm>
        </p:grpSpPr>
        <p:grpSp>
          <p:nvGrpSpPr>
            <p:cNvPr id="5" name="Group 3"/>
            <p:cNvGrpSpPr>
              <a:grpSpLocks/>
            </p:cNvGrpSpPr>
            <p:nvPr/>
          </p:nvGrpSpPr>
          <p:grpSpPr bwMode="auto">
            <a:xfrm>
              <a:off x="185" y="1604"/>
              <a:ext cx="449" cy="300"/>
              <a:chOff x="720" y="336"/>
              <a:chExt cx="624" cy="434"/>
            </a:xfrm>
          </p:grpSpPr>
          <p:sp>
            <p:nvSpPr>
              <p:cNvPr id="12" name="Rectangle 4"/>
              <p:cNvSpPr>
                <a:spLocks noChangeArrowheads="1"/>
              </p:cNvSpPr>
              <p:nvPr/>
            </p:nvSpPr>
            <p:spPr bwMode="auto">
              <a:xfrm>
                <a:off x="720" y="336"/>
                <a:ext cx="384" cy="436"/>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sp>
            <p:nvSpPr>
              <p:cNvPr id="13" name="Rectangle 5"/>
              <p:cNvSpPr>
                <a:spLocks noChangeArrowheads="1"/>
              </p:cNvSpPr>
              <p:nvPr/>
            </p:nvSpPr>
            <p:spPr bwMode="auto">
              <a:xfrm>
                <a:off x="1056" y="336"/>
                <a:ext cx="288" cy="436"/>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grpSp>
        <p:grpSp>
          <p:nvGrpSpPr>
            <p:cNvPr id="6" name="Group 6"/>
            <p:cNvGrpSpPr>
              <a:grpSpLocks/>
            </p:cNvGrpSpPr>
            <p:nvPr/>
          </p:nvGrpSpPr>
          <p:grpSpPr bwMode="auto">
            <a:xfrm>
              <a:off x="263" y="1874"/>
              <a:ext cx="466" cy="298"/>
              <a:chOff x="912" y="2642"/>
              <a:chExt cx="672" cy="430"/>
            </a:xfrm>
          </p:grpSpPr>
          <p:sp>
            <p:nvSpPr>
              <p:cNvPr id="10" name="Rectangle 7"/>
              <p:cNvSpPr>
                <a:spLocks noChangeArrowheads="1"/>
              </p:cNvSpPr>
              <p:nvPr/>
            </p:nvSpPr>
            <p:spPr bwMode="auto">
              <a:xfrm>
                <a:off x="912" y="2644"/>
                <a:ext cx="384" cy="428"/>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sp>
            <p:nvSpPr>
              <p:cNvPr id="11" name="Rectangle 8"/>
              <p:cNvSpPr>
                <a:spLocks noChangeArrowheads="1"/>
              </p:cNvSpPr>
              <p:nvPr/>
            </p:nvSpPr>
            <p:spPr bwMode="auto">
              <a:xfrm>
                <a:off x="1248" y="2644"/>
                <a:ext cx="336" cy="428"/>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grpSp>
        <p:sp>
          <p:nvSpPr>
            <p:cNvPr id="7" name="Rectangle 9"/>
            <p:cNvSpPr>
              <a:spLocks noChangeArrowheads="1"/>
            </p:cNvSpPr>
            <p:nvPr/>
          </p:nvSpPr>
          <p:spPr bwMode="auto">
            <a:xfrm>
              <a:off x="0" y="1824"/>
              <a:ext cx="353" cy="276"/>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sp>
          <p:nvSpPr>
            <p:cNvPr id="8" name="Rectangle 10"/>
            <p:cNvSpPr>
              <a:spLocks noChangeArrowheads="1"/>
            </p:cNvSpPr>
            <p:nvPr/>
          </p:nvSpPr>
          <p:spPr bwMode="auto">
            <a:xfrm>
              <a:off x="400" y="1536"/>
              <a:ext cx="20" cy="66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lang="en-US">
                <a:latin typeface="Times New Roman" panose="02020603050405020304" pitchFamily="18" charset="0"/>
              </a:endParaRPr>
            </a:p>
          </p:txBody>
        </p:sp>
      </p:grpSp>
      <p:sp>
        <p:nvSpPr>
          <p:cNvPr id="10252" name="Rectangle 12"/>
          <p:cNvSpPr>
            <a:spLocks noGrp="1" noChangeArrowheads="1"/>
          </p:cNvSpPr>
          <p:nvPr>
            <p:ph type="ctrTitle"/>
          </p:nvPr>
        </p:nvSpPr>
        <p:spPr>
          <a:xfrm>
            <a:off x="990600" y="1676400"/>
            <a:ext cx="7772400" cy="1462088"/>
          </a:xfrm>
        </p:spPr>
        <p:txBody>
          <a:bodyPr/>
          <a:lstStyle>
            <a:lvl1pPr>
              <a:defRPr/>
            </a:lvl1pPr>
          </a:lstStyle>
          <a:p>
            <a:r>
              <a:rPr lang="vi-VN"/>
              <a:t>Bấm để sửa kiểu tiêu đề Bản cái</a:t>
            </a:r>
            <a:endParaRPr lang="en-US"/>
          </a:p>
        </p:txBody>
      </p:sp>
      <p:sp>
        <p:nvSpPr>
          <p:cNvPr id="10253" name="Rectangle 13"/>
          <p:cNvSpPr>
            <a:spLocks noGrp="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r>
              <a:rPr lang="vi-VN"/>
              <a:t>Bấm để chỉnh sửa kiểu tiêu đề phụ của Bản cái</a:t>
            </a:r>
            <a:endParaRPr lang="en-US"/>
          </a:p>
        </p:txBody>
      </p:sp>
      <p:sp>
        <p:nvSpPr>
          <p:cNvPr id="14" name="Rectangle 14"/>
          <p:cNvSpPr>
            <a:spLocks noGrp="1" noChangeArrowheads="1"/>
          </p:cNvSpPr>
          <p:nvPr>
            <p:ph type="dt" sz="half" idx="10"/>
          </p:nvPr>
        </p:nvSpPr>
        <p:spPr>
          <a:xfrm>
            <a:off x="990600" y="6248400"/>
            <a:ext cx="1905000" cy="457200"/>
          </a:xfrm>
        </p:spPr>
        <p:txBody>
          <a:bodyPr/>
          <a:lstStyle>
            <a:lvl1pPr>
              <a:defRPr>
                <a:solidFill>
                  <a:schemeClr val="bg2"/>
                </a:solidFill>
              </a:defRPr>
            </a:lvl1pPr>
          </a:lstStyle>
          <a:p>
            <a:fld id="{4B5E87CC-E582-46CE-A7E2-11AD47FD29A8}" type="datetime1">
              <a:rPr lang="en-US" smtClean="0"/>
              <a:t>12/23/2020</a:t>
            </a:fld>
            <a:endParaRPr lang="en-US"/>
          </a:p>
        </p:txBody>
      </p:sp>
      <p:sp>
        <p:nvSpPr>
          <p:cNvPr id="15" name="Rectangle 15"/>
          <p:cNvSpPr>
            <a:spLocks noGrp="1" noChangeArrowheads="1"/>
          </p:cNvSpPr>
          <p:nvPr>
            <p:ph type="ftr" sz="quarter" idx="11"/>
          </p:nvPr>
        </p:nvSpPr>
        <p:spPr>
          <a:xfrm>
            <a:off x="3429000" y="6248400"/>
            <a:ext cx="2895600" cy="457200"/>
          </a:xfrm>
        </p:spPr>
        <p:txBody>
          <a:bodyPr/>
          <a:lstStyle>
            <a:lvl1pPr>
              <a:defRPr>
                <a:solidFill>
                  <a:schemeClr val="bg2"/>
                </a:solidFill>
              </a:defRPr>
            </a:lvl1pPr>
          </a:lstStyle>
          <a:p>
            <a:endParaRPr lang="en-US"/>
          </a:p>
        </p:txBody>
      </p:sp>
      <p:sp>
        <p:nvSpPr>
          <p:cNvPr id="16" name="Rectangle 16"/>
          <p:cNvSpPr>
            <a:spLocks noGrp="1" noChangeArrowheads="1"/>
          </p:cNvSpPr>
          <p:nvPr>
            <p:ph type="sldNum" sz="quarter" idx="12"/>
          </p:nvPr>
        </p:nvSpPr>
        <p:spPr>
          <a:xfrm>
            <a:off x="6858000" y="6248400"/>
            <a:ext cx="1905000" cy="457200"/>
          </a:xfrm>
        </p:spPr>
        <p:txBody>
          <a:bodyPr/>
          <a:lstStyle>
            <a:lvl1pPr>
              <a:defRPr>
                <a:solidFill>
                  <a:schemeClr val="bg2"/>
                </a:solidFill>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334319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a:xfrm>
            <a:off x="1190172" y="214315"/>
            <a:ext cx="7753804" cy="1004887"/>
          </a:xfrm>
        </p:spPr>
        <p:txBody>
          <a:bodyPr/>
          <a:lstStyle/>
          <a:p>
            <a:r>
              <a:rPr lang="vi-VN"/>
              <a:t>Bấm để sửa kiểu tiêu đề Bản cái</a:t>
            </a:r>
            <a:endParaRPr lang="en-US" dirty="0"/>
          </a:p>
        </p:txBody>
      </p:sp>
      <p:sp>
        <p:nvSpPr>
          <p:cNvPr id="3" name="Content Placeholder 2"/>
          <p:cNvSpPr>
            <a:spLocks noGrp="1"/>
          </p:cNvSpPr>
          <p:nvPr>
            <p:ph idx="1"/>
          </p:nvPr>
        </p:nvSpPr>
        <p:spPr>
          <a:xfrm>
            <a:off x="1182688" y="1451429"/>
            <a:ext cx="7772400" cy="468108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Rectangle 11"/>
          <p:cNvSpPr>
            <a:spLocks noGrp="1" noChangeArrowheads="1"/>
          </p:cNvSpPr>
          <p:nvPr>
            <p:ph type="dt" sz="half" idx="10"/>
          </p:nvPr>
        </p:nvSpPr>
        <p:spPr>
          <a:ln/>
        </p:spPr>
        <p:txBody>
          <a:bodyPr/>
          <a:lstStyle>
            <a:lvl1pPr>
              <a:defRPr/>
            </a:lvl1pPr>
          </a:lstStyle>
          <a:p>
            <a:fld id="{51A11301-83C3-40FC-8316-F329EEE32FD5}" type="datetime1">
              <a:rPr lang="en-US" smtClean="0"/>
              <a:t>12/23/2020</a:t>
            </a:fld>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2306748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AndObj" preserve="1">
  <p:cSld name="Tiêu đề, Văn bản và Nội dung">
    <p:spTree>
      <p:nvGrpSpPr>
        <p:cNvPr id="1" name=""/>
        <p:cNvGrpSpPr/>
        <p:nvPr/>
      </p:nvGrpSpPr>
      <p:grpSpPr>
        <a:xfrm>
          <a:off x="0" y="0"/>
          <a:ext cx="0" cy="0"/>
          <a:chOff x="0" y="0"/>
          <a:chExt cx="0" cy="0"/>
        </a:xfrm>
      </p:grpSpPr>
      <p:sp>
        <p:nvSpPr>
          <p:cNvPr id="2" name="Title 1"/>
          <p:cNvSpPr>
            <a:spLocks noGrp="1"/>
          </p:cNvSpPr>
          <p:nvPr>
            <p:ph type="title"/>
          </p:nvPr>
        </p:nvSpPr>
        <p:spPr>
          <a:xfrm>
            <a:off x="1150939" y="214315"/>
            <a:ext cx="7793037" cy="1004887"/>
          </a:xfrm>
        </p:spPr>
        <p:txBody>
          <a:bodyPr/>
          <a:lstStyle/>
          <a:p>
            <a:r>
              <a:rPr lang="vi-VN"/>
              <a:t>Bấm để sửa kiểu tiêu đề Bản cái</a:t>
            </a:r>
            <a:endParaRPr lang="en-US"/>
          </a:p>
        </p:txBody>
      </p:sp>
      <p:sp>
        <p:nvSpPr>
          <p:cNvPr id="3" name="Text Placeholder 2"/>
          <p:cNvSpPr>
            <a:spLocks noGrp="1"/>
          </p:cNvSpPr>
          <p:nvPr>
            <p:ph type="body" sz="half" idx="1"/>
          </p:nvPr>
        </p:nvSpPr>
        <p:spPr>
          <a:xfrm>
            <a:off x="1182688" y="1451429"/>
            <a:ext cx="3810000" cy="468108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4" name="Content Placeholder 3"/>
          <p:cNvSpPr>
            <a:spLocks noGrp="1"/>
          </p:cNvSpPr>
          <p:nvPr>
            <p:ph sz="half" idx="2"/>
          </p:nvPr>
        </p:nvSpPr>
        <p:spPr>
          <a:xfrm>
            <a:off x="5145088" y="1451429"/>
            <a:ext cx="3810000" cy="468108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dirty="0"/>
          </a:p>
        </p:txBody>
      </p:sp>
      <p:sp>
        <p:nvSpPr>
          <p:cNvPr id="5" name="Rectangle 11"/>
          <p:cNvSpPr>
            <a:spLocks noGrp="1" noChangeArrowheads="1"/>
          </p:cNvSpPr>
          <p:nvPr>
            <p:ph type="dt" sz="half" idx="10"/>
          </p:nvPr>
        </p:nvSpPr>
        <p:spPr>
          <a:ln/>
        </p:spPr>
        <p:txBody>
          <a:bodyPr/>
          <a:lstStyle>
            <a:lvl1pPr>
              <a:defRPr/>
            </a:lvl1pPr>
          </a:lstStyle>
          <a:p>
            <a:fld id="{96872FA1-6844-4AC9-B4E7-84C96341002F}" type="datetime1">
              <a:rPr lang="en-US" smtClean="0"/>
              <a:t>12/23/2020</a:t>
            </a:fld>
            <a:endParaRPr lang="en-US"/>
          </a:p>
        </p:txBody>
      </p:sp>
      <p:sp>
        <p:nvSpPr>
          <p:cNvPr id="6" name="Rectangle 12"/>
          <p:cNvSpPr>
            <a:spLocks noGrp="1" noChangeArrowheads="1"/>
          </p:cNvSpPr>
          <p:nvPr>
            <p:ph type="ftr" sz="quarter" idx="11"/>
          </p:nvPr>
        </p:nvSpPr>
        <p:spPr>
          <a:ln/>
        </p:spPr>
        <p:txBody>
          <a:bodyPr/>
          <a:lstStyle>
            <a:lvl1pPr>
              <a:defRPr/>
            </a:lvl1pPr>
          </a:lstStyle>
          <a:p>
            <a:endParaRPr lang="en-US"/>
          </a:p>
        </p:txBody>
      </p:sp>
      <p:sp>
        <p:nvSpPr>
          <p:cNvPr id="7"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4164195298"/>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3000" b="1" cap="all"/>
            </a:lvl1pPr>
          </a:lstStyle>
          <a:p>
            <a:r>
              <a:rPr lang="vi-VN"/>
              <a:t>Bấm để sửa kiểu tiêu đề Bản cái</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vi-VN"/>
              <a:t>Bấm để chỉnh sửa kiểu văn bản của Bản cái</a:t>
            </a:r>
          </a:p>
        </p:txBody>
      </p:sp>
      <p:sp>
        <p:nvSpPr>
          <p:cNvPr id="4" name="Rectangle 11"/>
          <p:cNvSpPr>
            <a:spLocks noGrp="1" noChangeArrowheads="1"/>
          </p:cNvSpPr>
          <p:nvPr>
            <p:ph type="dt" sz="half" idx="10"/>
          </p:nvPr>
        </p:nvSpPr>
        <p:spPr>
          <a:ln/>
        </p:spPr>
        <p:txBody>
          <a:bodyPr/>
          <a:lstStyle>
            <a:lvl1pPr>
              <a:defRPr/>
            </a:lvl1pPr>
          </a:lstStyle>
          <a:p>
            <a:fld id="{75CEC9C9-25A0-4CB6-B055-683D882908BF}" type="datetime1">
              <a:rPr lang="en-US" smtClean="0"/>
              <a:t>12/23/2020</a:t>
            </a:fld>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2617017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Rectangle 11"/>
          <p:cNvSpPr>
            <a:spLocks noGrp="1" noChangeArrowheads="1"/>
          </p:cNvSpPr>
          <p:nvPr>
            <p:ph type="dt" sz="half" idx="10"/>
          </p:nvPr>
        </p:nvSpPr>
        <p:spPr>
          <a:ln/>
        </p:spPr>
        <p:txBody>
          <a:bodyPr/>
          <a:lstStyle>
            <a:lvl1pPr>
              <a:defRPr/>
            </a:lvl1pPr>
          </a:lstStyle>
          <a:p>
            <a:fld id="{8AC4D44C-A275-4274-8AA9-48FE171C35C4}" type="datetime1">
              <a:rPr lang="en-US" smtClean="0"/>
              <a:t>12/23/2020</a:t>
            </a:fld>
            <a:endParaRPr lang="en-US"/>
          </a:p>
        </p:txBody>
      </p:sp>
      <p:sp>
        <p:nvSpPr>
          <p:cNvPr id="4" name="Rectangle 12"/>
          <p:cNvSpPr>
            <a:spLocks noGrp="1" noChangeArrowheads="1"/>
          </p:cNvSpPr>
          <p:nvPr>
            <p:ph type="ftr" sz="quarter" idx="11"/>
          </p:nvPr>
        </p:nvSpPr>
        <p:spPr>
          <a:ln/>
        </p:spPr>
        <p:txBody>
          <a:bodyPr/>
          <a:lstStyle>
            <a:lvl1pPr>
              <a:defRPr/>
            </a:lvl1pPr>
          </a:lstStyle>
          <a:p>
            <a:endParaRPr lang="en-US"/>
          </a:p>
        </p:txBody>
      </p:sp>
      <p:sp>
        <p:nvSpPr>
          <p:cNvPr id="5"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2265364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fld id="{1FEC687F-3D7C-4274-9B00-A18D96BF806F}" type="datetime1">
              <a:rPr lang="en-US" smtClean="0"/>
              <a:t>12/23/2020</a:t>
            </a:fld>
            <a:endParaRPr lang="en-US"/>
          </a:p>
        </p:txBody>
      </p:sp>
      <p:sp>
        <p:nvSpPr>
          <p:cNvPr id="3" name="Rectangle 12"/>
          <p:cNvSpPr>
            <a:spLocks noGrp="1" noChangeArrowheads="1"/>
          </p:cNvSpPr>
          <p:nvPr>
            <p:ph type="ftr" sz="quarter" idx="11"/>
          </p:nvPr>
        </p:nvSpPr>
        <p:spPr>
          <a:ln/>
        </p:spPr>
        <p:txBody>
          <a:bodyPr/>
          <a:lstStyle>
            <a:lvl1pPr>
              <a:defRPr/>
            </a:lvl1pPr>
          </a:lstStyle>
          <a:p>
            <a:endParaRPr lang="en-US"/>
          </a:p>
        </p:txBody>
      </p:sp>
      <p:sp>
        <p:nvSpPr>
          <p:cNvPr id="4"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2353138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Vertical Text Placeholder 2"/>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Rectangle 11"/>
          <p:cNvSpPr>
            <a:spLocks noGrp="1" noChangeArrowheads="1"/>
          </p:cNvSpPr>
          <p:nvPr>
            <p:ph type="dt" sz="half" idx="10"/>
          </p:nvPr>
        </p:nvSpPr>
        <p:spPr>
          <a:ln/>
        </p:spPr>
        <p:txBody>
          <a:bodyPr/>
          <a:lstStyle>
            <a:lvl1pPr>
              <a:defRPr/>
            </a:lvl1pPr>
          </a:lstStyle>
          <a:p>
            <a:fld id="{29C16A03-20ED-4050-AEE1-FE6DB8A385A2}" type="datetime1">
              <a:rPr lang="en-US" smtClean="0"/>
              <a:t>12/23/2020</a:t>
            </a:fld>
            <a:endParaRPr lang="en-US"/>
          </a:p>
        </p:txBody>
      </p:sp>
      <p:sp>
        <p:nvSpPr>
          <p:cNvPr id="5" name="Rectangle 12"/>
          <p:cNvSpPr>
            <a:spLocks noGrp="1" noChangeArrowheads="1"/>
          </p:cNvSpPr>
          <p:nvPr>
            <p:ph type="ftr" sz="quarter" idx="11"/>
          </p:nvPr>
        </p:nvSpPr>
        <p:spPr>
          <a:ln/>
        </p:spPr>
        <p:txBody>
          <a:bodyPr/>
          <a:lstStyle>
            <a:lvl1pPr>
              <a:defRPr/>
            </a:lvl1pPr>
          </a:lstStyle>
          <a:p>
            <a:endParaRPr lang="en-US"/>
          </a:p>
        </p:txBody>
      </p:sp>
      <p:sp>
        <p:nvSpPr>
          <p:cNvPr id="6" name="Rectangle 13"/>
          <p:cNvSpPr>
            <a:spLocks noGrp="1" noChangeArrowheads="1"/>
          </p:cNvSpPr>
          <p:nvPr>
            <p:ph type="sldNum" sz="quarter" idx="12"/>
          </p:nvPr>
        </p:nvSpPr>
        <p:spPr>
          <a:ln/>
        </p:spPr>
        <p:txBody>
          <a:bodyPr/>
          <a:lstStyle>
            <a:lvl1pPr>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1645724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showMasterPhAnim="0">
  <p:cSld name="1_Title Slide">
    <p:spTree>
      <p:nvGrpSpPr>
        <p:cNvPr id="1" name=""/>
        <p:cNvGrpSpPr/>
        <p:nvPr/>
      </p:nvGrpSpPr>
      <p:grpSpPr>
        <a:xfrm>
          <a:off x="0" y="0"/>
          <a:ext cx="0" cy="0"/>
          <a:chOff x="0" y="0"/>
          <a:chExt cx="0" cy="0"/>
        </a:xfrm>
      </p:grpSpPr>
      <p:sp>
        <p:nvSpPr>
          <p:cNvPr id="3100" name="Rectangle 28"/>
          <p:cNvSpPr>
            <a:spLocks noChangeArrowheads="1"/>
          </p:cNvSpPr>
          <p:nvPr/>
        </p:nvSpPr>
        <p:spPr bwMode="gray">
          <a:xfrm>
            <a:off x="114302" y="6610354"/>
            <a:ext cx="8931275" cy="163513"/>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endParaRPr lang="en-US" b="0">
              <a:solidFill>
                <a:prstClr val="black"/>
              </a:solidFill>
              <a:latin typeface="Arial" panose="020B0604020202020204" pitchFamily="34" charset="0"/>
            </a:endParaRPr>
          </a:p>
        </p:txBody>
      </p:sp>
      <p:sp>
        <p:nvSpPr>
          <p:cNvPr id="3105" name="Rectangle 33"/>
          <p:cNvSpPr>
            <a:spLocks noChangeArrowheads="1"/>
          </p:cNvSpPr>
          <p:nvPr/>
        </p:nvSpPr>
        <p:spPr bwMode="gray">
          <a:xfrm>
            <a:off x="85727" y="609600"/>
            <a:ext cx="8982075" cy="185738"/>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endParaRPr lang="en-US" b="0">
              <a:solidFill>
                <a:prstClr val="black"/>
              </a:solidFill>
              <a:latin typeface="Arial" panose="020B0604020202020204" pitchFamily="34" charset="0"/>
            </a:endParaRPr>
          </a:p>
        </p:txBody>
      </p:sp>
      <p:sp>
        <p:nvSpPr>
          <p:cNvPr id="3117" name="Text Box 45"/>
          <p:cNvSpPr txBox="1">
            <a:spLocks noChangeArrowheads="1"/>
          </p:cNvSpPr>
          <p:nvPr/>
        </p:nvSpPr>
        <p:spPr bwMode="gray">
          <a:xfrm>
            <a:off x="161927" y="842964"/>
            <a:ext cx="824265" cy="282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r>
              <a:rPr lang="en-US" sz="1238" b="0">
                <a:solidFill>
                  <a:srgbClr val="FFFFFF"/>
                </a:solidFill>
                <a:latin typeface="Arial Black" panose="020B0A04020102020204" pitchFamily="34" charset="0"/>
              </a:rPr>
              <a:t>L/O/G/O</a:t>
            </a:r>
          </a:p>
        </p:txBody>
      </p:sp>
      <p:sp>
        <p:nvSpPr>
          <p:cNvPr id="3074" name="Rectangle 2"/>
          <p:cNvSpPr>
            <a:spLocks noGrp="1" noChangeArrowheads="1"/>
          </p:cNvSpPr>
          <p:nvPr>
            <p:ph type="ctrTitle"/>
          </p:nvPr>
        </p:nvSpPr>
        <p:spPr>
          <a:xfrm>
            <a:off x="2819400" y="2819404"/>
            <a:ext cx="6019800" cy="1470025"/>
          </a:xfrm>
        </p:spPr>
        <p:txBody>
          <a:bodyPr/>
          <a:lstStyle>
            <a:lvl1pPr algn="r">
              <a:defRPr sz="2700">
                <a:solidFill>
                  <a:srgbClr val="000000"/>
                </a:solidFill>
              </a:defRPr>
            </a:lvl1pPr>
          </a:lstStyle>
          <a:p>
            <a:pPr lvl="0"/>
            <a:r>
              <a:rPr lang="vi-VN" noProof="0"/>
              <a:t>Bấm để sửa kiểu tiêu đề Bản cái</a:t>
            </a:r>
            <a:endParaRPr lang="en-US" noProof="0"/>
          </a:p>
        </p:txBody>
      </p:sp>
    </p:spTree>
    <p:extLst>
      <p:ext uri="{BB962C8B-B14F-4D97-AF65-F5344CB8AC3E}">
        <p14:creationId xmlns:p14="http://schemas.microsoft.com/office/powerpoint/2010/main" val="391351176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05"/>
                                        </p:tgtEl>
                                        <p:attrNameLst>
                                          <p:attrName>style.visibility</p:attrName>
                                        </p:attrNameLst>
                                      </p:cBhvr>
                                      <p:to>
                                        <p:strVal val="visible"/>
                                      </p:to>
                                    </p:set>
                                    <p:animEffect transition="in" filter="wipe(right)">
                                      <p:cBhvr>
                                        <p:cTn id="7" dur="500"/>
                                        <p:tgtEl>
                                          <p:spTgt spid="310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100"/>
                                        </p:tgtEl>
                                        <p:attrNameLst>
                                          <p:attrName>style.visibility</p:attrName>
                                        </p:attrNameLst>
                                      </p:cBhvr>
                                      <p:to>
                                        <p:strVal val="visible"/>
                                      </p:to>
                                    </p:set>
                                    <p:animEffect transition="in" filter="wipe(left)">
                                      <p:cBhvr>
                                        <p:cTn id="10" dur="1000"/>
                                        <p:tgtEl>
                                          <p:spTgt spid="3100"/>
                                        </p:tgtEl>
                                      </p:cBhvr>
                                    </p:animEffect>
                                  </p:childTnLst>
                                </p:cTn>
                              </p:par>
                            </p:childTnLst>
                          </p:cTn>
                        </p:par>
                        <p:par>
                          <p:cTn id="11" fill="hold" nodeType="afterGroup">
                            <p:stCondLst>
                              <p:cond delay="1000"/>
                            </p:stCondLst>
                            <p:childTnLst>
                              <p:par>
                                <p:cTn id="12" presetID="29" presetClass="entr" presetSubtype="0" fill="hold" grpId="0" nodeType="afterEffect">
                                  <p:stCondLst>
                                    <p:cond delay="0"/>
                                  </p:stCondLst>
                                  <p:childTnLst>
                                    <p:set>
                                      <p:cBhvr>
                                        <p:cTn id="13" dur="1" fill="hold">
                                          <p:stCondLst>
                                            <p:cond delay="0"/>
                                          </p:stCondLst>
                                        </p:cTn>
                                        <p:tgtEl>
                                          <p:spTgt spid="3074"/>
                                        </p:tgtEl>
                                        <p:attrNameLst>
                                          <p:attrName>style.visibility</p:attrName>
                                        </p:attrNameLst>
                                      </p:cBhvr>
                                      <p:to>
                                        <p:strVal val="visible"/>
                                      </p:to>
                                    </p:set>
                                    <p:anim calcmode="lin" valueType="num">
                                      <p:cBhvr>
                                        <p:cTn id="14" dur="500" fill="hold"/>
                                        <p:tgtEl>
                                          <p:spTgt spid="3074"/>
                                        </p:tgtEl>
                                        <p:attrNameLst>
                                          <p:attrName>ppt_x</p:attrName>
                                        </p:attrNameLst>
                                      </p:cBhvr>
                                      <p:tavLst>
                                        <p:tav tm="0">
                                          <p:val>
                                            <p:strVal val="#ppt_x-.2"/>
                                          </p:val>
                                        </p:tav>
                                        <p:tav tm="100000">
                                          <p:val>
                                            <p:strVal val="#ppt_x"/>
                                          </p:val>
                                        </p:tav>
                                      </p:tavLst>
                                    </p:anim>
                                    <p:anim calcmode="lin" valueType="num">
                                      <p:cBhvr>
                                        <p:cTn id="15" dur="500" fill="hold"/>
                                        <p:tgtEl>
                                          <p:spTgt spid="3074"/>
                                        </p:tgtEl>
                                        <p:attrNameLst>
                                          <p:attrName>ppt_y</p:attrName>
                                        </p:attrNameLst>
                                      </p:cBhvr>
                                      <p:tavLst>
                                        <p:tav tm="0">
                                          <p:val>
                                            <p:strVal val="#ppt_y"/>
                                          </p:val>
                                        </p:tav>
                                        <p:tav tm="100000">
                                          <p:val>
                                            <p:strVal val="#ppt_y"/>
                                          </p:val>
                                        </p:tav>
                                      </p:tavLst>
                                    </p:anim>
                                    <p:animEffect transition="in" filter="wipe(right)" prLst="gradientSize: 0.1">
                                      <p:cBhvr>
                                        <p:cTn id="16"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0" grpId="0" animBg="1"/>
      <p:bldP spid="3105" grpId="0" animBg="1"/>
      <p:bldP spid="3074" grpId="0"/>
    </p:bld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showMasterPhAnim="0">
  <p:cSld name="29_Title Slide">
    <p:spTree>
      <p:nvGrpSpPr>
        <p:cNvPr id="1" name=""/>
        <p:cNvGrpSpPr/>
        <p:nvPr/>
      </p:nvGrpSpPr>
      <p:grpSpPr>
        <a:xfrm>
          <a:off x="0" y="0"/>
          <a:ext cx="0" cy="0"/>
          <a:chOff x="0" y="0"/>
          <a:chExt cx="0" cy="0"/>
        </a:xfrm>
      </p:grpSpPr>
      <p:sp>
        <p:nvSpPr>
          <p:cNvPr id="3100" name="Rectangle 28"/>
          <p:cNvSpPr>
            <a:spLocks noChangeArrowheads="1"/>
          </p:cNvSpPr>
          <p:nvPr/>
        </p:nvSpPr>
        <p:spPr bwMode="gray">
          <a:xfrm>
            <a:off x="114302" y="6610354"/>
            <a:ext cx="8931275" cy="163513"/>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endParaRPr lang="en-US" b="0">
              <a:solidFill>
                <a:srgbClr val="000000"/>
              </a:solidFill>
              <a:latin typeface="Arial" panose="020B0604020202020204" pitchFamily="34" charset="0"/>
            </a:endParaRPr>
          </a:p>
        </p:txBody>
      </p:sp>
      <p:sp>
        <p:nvSpPr>
          <p:cNvPr id="3105" name="Rectangle 33"/>
          <p:cNvSpPr>
            <a:spLocks noChangeArrowheads="1"/>
          </p:cNvSpPr>
          <p:nvPr/>
        </p:nvSpPr>
        <p:spPr bwMode="gray">
          <a:xfrm>
            <a:off x="85727" y="609600"/>
            <a:ext cx="8982075" cy="185738"/>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endParaRPr lang="en-US" b="0">
              <a:solidFill>
                <a:srgbClr val="000000"/>
              </a:solidFill>
              <a:latin typeface="Arial" panose="020B0604020202020204" pitchFamily="34" charset="0"/>
            </a:endParaRPr>
          </a:p>
        </p:txBody>
      </p:sp>
      <p:sp>
        <p:nvSpPr>
          <p:cNvPr id="3117" name="Text Box 45"/>
          <p:cNvSpPr txBox="1">
            <a:spLocks noChangeArrowheads="1"/>
          </p:cNvSpPr>
          <p:nvPr/>
        </p:nvSpPr>
        <p:spPr bwMode="gray">
          <a:xfrm>
            <a:off x="161927" y="842964"/>
            <a:ext cx="824265" cy="2828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r>
              <a:rPr lang="en-US" sz="1238" b="0">
                <a:solidFill>
                  <a:srgbClr val="FFFFFF"/>
                </a:solidFill>
                <a:latin typeface="Arial Black" panose="020B0A04020102020204" pitchFamily="34" charset="0"/>
              </a:rPr>
              <a:t>L/O/G/O</a:t>
            </a:r>
          </a:p>
        </p:txBody>
      </p:sp>
      <p:sp>
        <p:nvSpPr>
          <p:cNvPr id="3074" name="Rectangle 2"/>
          <p:cNvSpPr>
            <a:spLocks noGrp="1" noChangeArrowheads="1"/>
          </p:cNvSpPr>
          <p:nvPr>
            <p:ph type="ctrTitle"/>
          </p:nvPr>
        </p:nvSpPr>
        <p:spPr>
          <a:xfrm>
            <a:off x="2819400" y="2819404"/>
            <a:ext cx="6019800" cy="1470025"/>
          </a:xfrm>
        </p:spPr>
        <p:txBody>
          <a:bodyPr/>
          <a:lstStyle>
            <a:lvl1pPr algn="r">
              <a:defRPr sz="2700">
                <a:solidFill>
                  <a:srgbClr val="000000"/>
                </a:solidFill>
              </a:defRPr>
            </a:lvl1pPr>
          </a:lstStyle>
          <a:p>
            <a:pPr lvl="0"/>
            <a:r>
              <a:rPr lang="vi-VN" noProof="0"/>
              <a:t>Bấm để sửa kiểu tiêu đề Bản cái</a:t>
            </a:r>
            <a:endParaRPr lang="en-US" noProof="0"/>
          </a:p>
        </p:txBody>
      </p:sp>
    </p:spTree>
    <p:extLst>
      <p:ext uri="{BB962C8B-B14F-4D97-AF65-F5344CB8AC3E}">
        <p14:creationId xmlns:p14="http://schemas.microsoft.com/office/powerpoint/2010/main" val="18668072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105"/>
                                        </p:tgtEl>
                                        <p:attrNameLst>
                                          <p:attrName>style.visibility</p:attrName>
                                        </p:attrNameLst>
                                      </p:cBhvr>
                                      <p:to>
                                        <p:strVal val="visible"/>
                                      </p:to>
                                    </p:set>
                                    <p:animEffect transition="in" filter="wipe(right)">
                                      <p:cBhvr>
                                        <p:cTn id="7" dur="500"/>
                                        <p:tgtEl>
                                          <p:spTgt spid="310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100"/>
                                        </p:tgtEl>
                                        <p:attrNameLst>
                                          <p:attrName>style.visibility</p:attrName>
                                        </p:attrNameLst>
                                      </p:cBhvr>
                                      <p:to>
                                        <p:strVal val="visible"/>
                                      </p:to>
                                    </p:set>
                                    <p:animEffect transition="in" filter="wipe(left)">
                                      <p:cBhvr>
                                        <p:cTn id="10" dur="1000"/>
                                        <p:tgtEl>
                                          <p:spTgt spid="3100"/>
                                        </p:tgtEl>
                                      </p:cBhvr>
                                    </p:animEffect>
                                  </p:childTnLst>
                                </p:cTn>
                              </p:par>
                            </p:childTnLst>
                          </p:cTn>
                        </p:par>
                        <p:par>
                          <p:cTn id="11" fill="hold" nodeType="afterGroup">
                            <p:stCondLst>
                              <p:cond delay="1000"/>
                            </p:stCondLst>
                            <p:childTnLst>
                              <p:par>
                                <p:cTn id="12" presetID="29" presetClass="entr" presetSubtype="0" fill="hold" grpId="0" nodeType="afterEffect">
                                  <p:stCondLst>
                                    <p:cond delay="0"/>
                                  </p:stCondLst>
                                  <p:childTnLst>
                                    <p:set>
                                      <p:cBhvr>
                                        <p:cTn id="13" dur="1" fill="hold">
                                          <p:stCondLst>
                                            <p:cond delay="0"/>
                                          </p:stCondLst>
                                        </p:cTn>
                                        <p:tgtEl>
                                          <p:spTgt spid="3074"/>
                                        </p:tgtEl>
                                        <p:attrNameLst>
                                          <p:attrName>style.visibility</p:attrName>
                                        </p:attrNameLst>
                                      </p:cBhvr>
                                      <p:to>
                                        <p:strVal val="visible"/>
                                      </p:to>
                                    </p:set>
                                    <p:anim calcmode="lin" valueType="num">
                                      <p:cBhvr>
                                        <p:cTn id="14" dur="500" fill="hold"/>
                                        <p:tgtEl>
                                          <p:spTgt spid="3074"/>
                                        </p:tgtEl>
                                        <p:attrNameLst>
                                          <p:attrName>ppt_x</p:attrName>
                                        </p:attrNameLst>
                                      </p:cBhvr>
                                      <p:tavLst>
                                        <p:tav tm="0">
                                          <p:val>
                                            <p:strVal val="#ppt_x-.2"/>
                                          </p:val>
                                        </p:tav>
                                        <p:tav tm="100000">
                                          <p:val>
                                            <p:strVal val="#ppt_x"/>
                                          </p:val>
                                        </p:tav>
                                      </p:tavLst>
                                    </p:anim>
                                    <p:anim calcmode="lin" valueType="num">
                                      <p:cBhvr>
                                        <p:cTn id="15" dur="500" fill="hold"/>
                                        <p:tgtEl>
                                          <p:spTgt spid="3074"/>
                                        </p:tgtEl>
                                        <p:attrNameLst>
                                          <p:attrName>ppt_y</p:attrName>
                                        </p:attrNameLst>
                                      </p:cBhvr>
                                      <p:tavLst>
                                        <p:tav tm="0">
                                          <p:val>
                                            <p:strVal val="#ppt_y"/>
                                          </p:val>
                                        </p:tav>
                                        <p:tav tm="100000">
                                          <p:val>
                                            <p:strVal val="#ppt_y"/>
                                          </p:val>
                                        </p:tav>
                                      </p:tavLst>
                                    </p:anim>
                                    <p:animEffect transition="in" filter="wipe(right)" prLst="gradientSize: 0.1">
                                      <p:cBhvr>
                                        <p:cTn id="16"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00" grpId="0" animBg="1"/>
      <p:bldP spid="3105" grpId="0" animBg="1"/>
      <p:bldP spid="3074" grpId="0"/>
    </p:bld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ltGray">
          <a:xfrm>
            <a:off x="417513" y="555627"/>
            <a:ext cx="438150" cy="474663"/>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27" name="Rectangle 3"/>
          <p:cNvSpPr>
            <a:spLocks noChangeArrowheads="1"/>
          </p:cNvSpPr>
          <p:nvPr/>
        </p:nvSpPr>
        <p:spPr bwMode="ltGray">
          <a:xfrm>
            <a:off x="800101" y="555627"/>
            <a:ext cx="328613" cy="474663"/>
          </a:xfrm>
          <a:prstGeom prst="rect">
            <a:avLst/>
          </a:prstGeom>
          <a:gradFill rotWithShape="0">
            <a:gsLst>
              <a:gs pos="0">
                <a:schemeClr val="accent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28" name="Rectangle 4"/>
          <p:cNvSpPr>
            <a:spLocks noChangeArrowheads="1"/>
          </p:cNvSpPr>
          <p:nvPr/>
        </p:nvSpPr>
        <p:spPr bwMode="ltGray">
          <a:xfrm>
            <a:off x="541339" y="977902"/>
            <a:ext cx="422275" cy="474663"/>
          </a:xfrm>
          <a:prstGeom prst="rect">
            <a:avLst/>
          </a:prstGeom>
          <a:solidFill>
            <a:schemeClr val="folHlink"/>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29" name="Rectangle 5"/>
          <p:cNvSpPr>
            <a:spLocks noChangeArrowheads="1"/>
          </p:cNvSpPr>
          <p:nvPr/>
        </p:nvSpPr>
        <p:spPr bwMode="ltGray">
          <a:xfrm>
            <a:off x="911226" y="977902"/>
            <a:ext cx="368300" cy="474663"/>
          </a:xfrm>
          <a:prstGeom prst="rect">
            <a:avLst/>
          </a:prstGeom>
          <a:gradFill rotWithShape="0">
            <a:gsLst>
              <a:gs pos="0">
                <a:schemeClr val="folHlink"/>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30" name="Rectangle 6"/>
          <p:cNvSpPr>
            <a:spLocks noChangeArrowheads="1"/>
          </p:cNvSpPr>
          <p:nvPr/>
        </p:nvSpPr>
        <p:spPr bwMode="ltGray">
          <a:xfrm>
            <a:off x="127000" y="904877"/>
            <a:ext cx="560388" cy="422275"/>
          </a:xfrm>
          <a:prstGeom prst="rect">
            <a:avLst/>
          </a:prstGeom>
          <a:gradFill rotWithShape="0">
            <a:gsLst>
              <a:gs pos="0">
                <a:schemeClr val="bg1"/>
              </a:gs>
              <a:gs pos="100000">
                <a:schemeClr val="hlink"/>
              </a:gs>
            </a:gsLst>
            <a:lin ang="189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31" name="Rectangle 7"/>
          <p:cNvSpPr>
            <a:spLocks noChangeArrowheads="1"/>
          </p:cNvSpPr>
          <p:nvPr/>
        </p:nvSpPr>
        <p:spPr bwMode="gray">
          <a:xfrm>
            <a:off x="762000" y="447675"/>
            <a:ext cx="31750" cy="105251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32" name="Rectangle 8"/>
          <p:cNvSpPr>
            <a:spLocks noChangeArrowheads="1"/>
          </p:cNvSpPr>
          <p:nvPr/>
        </p:nvSpPr>
        <p:spPr bwMode="gray">
          <a:xfrm>
            <a:off x="442914" y="1238250"/>
            <a:ext cx="8226425" cy="31750"/>
          </a:xfrm>
          <a:prstGeom prst="rect">
            <a:avLst/>
          </a:prstGeom>
          <a:gradFill rotWithShape="0">
            <a:gsLst>
              <a:gs pos="0">
                <a:schemeClr val="bg2"/>
              </a:gs>
              <a:gs pos="100000">
                <a:schemeClr val="bg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b="1">
                <a:solidFill>
                  <a:schemeClr val="tx1"/>
                </a:solidFill>
                <a:latin typeface="Tahoma" panose="020B0604030504040204" pitchFamily="34" charset="0"/>
                <a:ea typeface="MS PGothic" panose="020B0600070205080204" pitchFamily="34" charset="-128"/>
              </a:defRPr>
            </a:lvl1pPr>
            <a:lvl2pPr marL="742950" indent="-285750">
              <a:defRPr b="1">
                <a:solidFill>
                  <a:schemeClr val="tx1"/>
                </a:solidFill>
                <a:latin typeface="Tahoma" panose="020B0604030504040204" pitchFamily="34" charset="0"/>
                <a:ea typeface="MS PGothic" panose="020B0600070205080204" pitchFamily="34" charset="-128"/>
              </a:defRPr>
            </a:lvl2pPr>
            <a:lvl3pPr marL="1143000" indent="-228600">
              <a:defRPr b="1">
                <a:solidFill>
                  <a:schemeClr val="tx1"/>
                </a:solidFill>
                <a:latin typeface="Tahoma" panose="020B0604030504040204" pitchFamily="34" charset="0"/>
                <a:ea typeface="MS PGothic" panose="020B0600070205080204" pitchFamily="34" charset="-128"/>
              </a:defRPr>
            </a:lvl3pPr>
            <a:lvl4pPr marL="1600200" indent="-228600">
              <a:defRPr b="1">
                <a:solidFill>
                  <a:schemeClr val="tx1"/>
                </a:solidFill>
                <a:latin typeface="Tahoma" panose="020B0604030504040204" pitchFamily="34" charset="0"/>
                <a:ea typeface="MS PGothic" panose="020B0600070205080204" pitchFamily="34" charset="-128"/>
              </a:defRPr>
            </a:lvl4pPr>
            <a:lvl5pPr marL="2057400" indent="-228600">
              <a:defRPr b="1">
                <a:solidFill>
                  <a:schemeClr val="tx1"/>
                </a:solidFill>
                <a:latin typeface="Tahom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b="1">
                <a:solidFill>
                  <a:schemeClr val="tx1"/>
                </a:solidFill>
                <a:latin typeface="Tahoma" panose="020B0604030504040204" pitchFamily="34" charset="0"/>
                <a:ea typeface="MS PGothic" panose="020B0600070205080204" pitchFamily="34" charset="-128"/>
              </a:defRPr>
            </a:lvl9pPr>
          </a:lstStyle>
          <a:p>
            <a:pPr algn="ctr" eaLnBrk="1" hangingPunct="1">
              <a:defRPr/>
            </a:pPr>
            <a:endParaRPr kumimoji="1" lang="en-US" sz="1800" b="0">
              <a:latin typeface="Times New Roman" panose="02020603050405020304" pitchFamily="18" charset="0"/>
            </a:endParaRPr>
          </a:p>
        </p:txBody>
      </p:sp>
      <p:sp>
        <p:nvSpPr>
          <p:cNvPr id="1033" name="Rectangle 9"/>
          <p:cNvSpPr>
            <a:spLocks noGrp="1" noChangeArrowheads="1"/>
          </p:cNvSpPr>
          <p:nvPr>
            <p:ph type="title"/>
          </p:nvPr>
        </p:nvSpPr>
        <p:spPr bwMode="auto">
          <a:xfrm>
            <a:off x="1176339" y="214315"/>
            <a:ext cx="7767637" cy="1004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vi-VN"/>
              <a:t>Bấm để sửa kiểu tiêu đề Bản cái</a:t>
            </a:r>
            <a:endParaRPr lang="en-US"/>
          </a:p>
        </p:txBody>
      </p:sp>
      <p:sp>
        <p:nvSpPr>
          <p:cNvPr id="1034" name="Rectangle 10"/>
          <p:cNvSpPr>
            <a:spLocks noGrp="1" noChangeArrowheads="1"/>
          </p:cNvSpPr>
          <p:nvPr>
            <p:ph type="body" idx="1"/>
          </p:nvPr>
        </p:nvSpPr>
        <p:spPr bwMode="auto">
          <a:xfrm>
            <a:off x="1182688" y="1450975"/>
            <a:ext cx="7772400" cy="4681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9227" name="Rectangle 11"/>
          <p:cNvSpPr>
            <a:spLocks noGrp="1" noChangeArrowheads="1"/>
          </p:cNvSpPr>
          <p:nvPr>
            <p:ph type="dt" sz="half" idx="2"/>
          </p:nvPr>
        </p:nvSpPr>
        <p:spPr bwMode="auto">
          <a:xfrm>
            <a:off x="1162050" y="6243638"/>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050" b="0">
                <a:latin typeface="Times New Roman" pitchFamily="18" charset="0"/>
                <a:ea typeface="+mn-ea"/>
                <a:cs typeface="Arial" charset="0"/>
              </a:defRPr>
            </a:lvl1pPr>
          </a:lstStyle>
          <a:p>
            <a:fld id="{96872FA1-6844-4AC9-B4E7-84C96341002F}" type="datetime1">
              <a:rPr lang="en-US" smtClean="0"/>
              <a:t>12/23/2020</a:t>
            </a:fld>
            <a:endParaRPr lang="en-US"/>
          </a:p>
        </p:txBody>
      </p:sp>
      <p:sp>
        <p:nvSpPr>
          <p:cNvPr id="9228" name="Rectangle 12"/>
          <p:cNvSpPr>
            <a:spLocks noGrp="1" noChangeArrowheads="1"/>
          </p:cNvSpPr>
          <p:nvPr>
            <p:ph type="ftr" sz="quarter" idx="3"/>
          </p:nvPr>
        </p:nvSpPr>
        <p:spPr bwMode="auto">
          <a:xfrm>
            <a:off x="3657600" y="6243638"/>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050" b="0">
                <a:latin typeface="Times New Roman" pitchFamily="18" charset="0"/>
                <a:ea typeface="+mn-ea"/>
                <a:cs typeface="Arial" charset="0"/>
              </a:defRPr>
            </a:lvl1pPr>
          </a:lstStyle>
          <a:p>
            <a:endParaRPr lang="en-US"/>
          </a:p>
        </p:txBody>
      </p:sp>
      <p:sp>
        <p:nvSpPr>
          <p:cNvPr id="9229" name="Rectangle 13"/>
          <p:cNvSpPr>
            <a:spLocks noGrp="1" noChangeArrowheads="1"/>
          </p:cNvSpPr>
          <p:nvPr>
            <p:ph type="sldNum" sz="quarter" idx="4"/>
          </p:nvPr>
        </p:nvSpPr>
        <p:spPr bwMode="auto">
          <a:xfrm>
            <a:off x="7042150" y="6243638"/>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050" b="0">
                <a:latin typeface="Times New Roman" panose="02020603050405020304" pitchFamily="18" charset="0"/>
              </a:defRPr>
            </a:lvl1pPr>
          </a:lstStyle>
          <a:p>
            <a:fld id="{569C9720-69EF-4932-BC68-B53342364A82}" type="slidenum">
              <a:rPr lang="en-US" smtClean="0"/>
              <a:t>‹#›</a:t>
            </a:fld>
            <a:endParaRPr lang="en-US"/>
          </a:p>
        </p:txBody>
      </p:sp>
    </p:spTree>
    <p:extLst>
      <p:ext uri="{BB962C8B-B14F-4D97-AF65-F5344CB8AC3E}">
        <p14:creationId xmlns:p14="http://schemas.microsoft.com/office/powerpoint/2010/main" val="596518777"/>
      </p:ext>
    </p:extLst>
  </p:cSld>
  <p:clrMap bg1="lt1" tx1="dk1" bg2="lt2" tx2="dk2" accent1="accent1" accent2="accent2" accent3="accent3" accent4="accent4" accent5="accent5" accent6="accent6" hlink="hlink" folHlink="folHlink"/>
  <p:sldLayoutIdLst>
    <p:sldLayoutId id="2147483912" r:id="rId1"/>
    <p:sldLayoutId id="2147483913" r:id="rId2"/>
    <p:sldLayoutId id="2147483914" r:id="rId3"/>
    <p:sldLayoutId id="2147483915" r:id="rId4"/>
    <p:sldLayoutId id="2147483916" r:id="rId5"/>
    <p:sldLayoutId id="2147483917" r:id="rId6"/>
    <p:sldLayoutId id="2147483918" r:id="rId7"/>
    <p:sldLayoutId id="2147483919" r:id="rId8"/>
    <p:sldLayoutId id="2147483920" r:id="rId9"/>
  </p:sldLayoutIdLst>
  <p:hf hdr="0" ftr="0" dt="0"/>
  <p:txStyles>
    <p:titleStyle>
      <a:lvl1pPr algn="l" rtl="0" eaLnBrk="1" fontAlgn="base" hangingPunct="1">
        <a:spcBef>
          <a:spcPct val="0"/>
        </a:spcBef>
        <a:spcAft>
          <a:spcPct val="0"/>
        </a:spcAft>
        <a:defRPr sz="2700">
          <a:solidFill>
            <a:schemeClr val="tx2"/>
          </a:solidFill>
          <a:latin typeface="Times New Roman" panose="02020603050405020304" pitchFamily="18" charset="0"/>
          <a:ea typeface="MS PGothic" pitchFamily="34" charset="-128"/>
          <a:cs typeface="+mj-cs"/>
        </a:defRPr>
      </a:lvl1pPr>
      <a:lvl2pPr algn="l" rtl="0" eaLnBrk="1" fontAlgn="base" hangingPunct="1">
        <a:spcBef>
          <a:spcPct val="0"/>
        </a:spcBef>
        <a:spcAft>
          <a:spcPct val="0"/>
        </a:spcAft>
        <a:defRPr sz="2700">
          <a:solidFill>
            <a:schemeClr val="tx2"/>
          </a:solidFill>
          <a:latin typeface="Times New Roman" panose="02020603050405020304" pitchFamily="18" charset="0"/>
          <a:ea typeface="MS PGothic" pitchFamily="34" charset="-128"/>
          <a:cs typeface="Arial" pitchFamily="34" charset="0"/>
        </a:defRPr>
      </a:lvl2pPr>
      <a:lvl3pPr algn="l" rtl="0" eaLnBrk="1" fontAlgn="base" hangingPunct="1">
        <a:spcBef>
          <a:spcPct val="0"/>
        </a:spcBef>
        <a:spcAft>
          <a:spcPct val="0"/>
        </a:spcAft>
        <a:defRPr sz="2700">
          <a:solidFill>
            <a:schemeClr val="tx2"/>
          </a:solidFill>
          <a:latin typeface="Times New Roman" panose="02020603050405020304" pitchFamily="18" charset="0"/>
          <a:ea typeface="MS PGothic" pitchFamily="34" charset="-128"/>
          <a:cs typeface="Arial" pitchFamily="34" charset="0"/>
        </a:defRPr>
      </a:lvl3pPr>
      <a:lvl4pPr algn="l" rtl="0" eaLnBrk="1" fontAlgn="base" hangingPunct="1">
        <a:spcBef>
          <a:spcPct val="0"/>
        </a:spcBef>
        <a:spcAft>
          <a:spcPct val="0"/>
        </a:spcAft>
        <a:defRPr sz="2700">
          <a:solidFill>
            <a:schemeClr val="tx2"/>
          </a:solidFill>
          <a:latin typeface="Times New Roman" panose="02020603050405020304" pitchFamily="18" charset="0"/>
          <a:ea typeface="MS PGothic" pitchFamily="34" charset="-128"/>
          <a:cs typeface="Arial" pitchFamily="34" charset="0"/>
        </a:defRPr>
      </a:lvl4pPr>
      <a:lvl5pPr algn="l" rtl="0" eaLnBrk="1" fontAlgn="base" hangingPunct="1">
        <a:spcBef>
          <a:spcPct val="0"/>
        </a:spcBef>
        <a:spcAft>
          <a:spcPct val="0"/>
        </a:spcAft>
        <a:defRPr sz="2700">
          <a:solidFill>
            <a:schemeClr val="tx2"/>
          </a:solidFill>
          <a:latin typeface="Times New Roman" panose="02020603050405020304" pitchFamily="18" charset="0"/>
          <a:ea typeface="MS PGothic" pitchFamily="34" charset="-128"/>
          <a:cs typeface="Arial" pitchFamily="34" charset="0"/>
        </a:defRPr>
      </a:lvl5pPr>
      <a:lvl6pPr marL="342900" algn="l" rtl="0" eaLnBrk="1" fontAlgn="base" hangingPunct="1">
        <a:spcBef>
          <a:spcPct val="0"/>
        </a:spcBef>
        <a:spcAft>
          <a:spcPct val="0"/>
        </a:spcAft>
        <a:defRPr sz="2700">
          <a:solidFill>
            <a:schemeClr val="tx2"/>
          </a:solidFill>
          <a:latin typeface="Tahoma" pitchFamily="34" charset="0"/>
          <a:cs typeface="Arial" pitchFamily="34" charset="0"/>
        </a:defRPr>
      </a:lvl6pPr>
      <a:lvl7pPr marL="685800" algn="l" rtl="0" eaLnBrk="1" fontAlgn="base" hangingPunct="1">
        <a:spcBef>
          <a:spcPct val="0"/>
        </a:spcBef>
        <a:spcAft>
          <a:spcPct val="0"/>
        </a:spcAft>
        <a:defRPr sz="2700">
          <a:solidFill>
            <a:schemeClr val="tx2"/>
          </a:solidFill>
          <a:latin typeface="Tahoma" pitchFamily="34" charset="0"/>
          <a:cs typeface="Arial" pitchFamily="34" charset="0"/>
        </a:defRPr>
      </a:lvl7pPr>
      <a:lvl8pPr marL="1028700" algn="l" rtl="0" eaLnBrk="1" fontAlgn="base" hangingPunct="1">
        <a:spcBef>
          <a:spcPct val="0"/>
        </a:spcBef>
        <a:spcAft>
          <a:spcPct val="0"/>
        </a:spcAft>
        <a:defRPr sz="2700">
          <a:solidFill>
            <a:schemeClr val="tx2"/>
          </a:solidFill>
          <a:latin typeface="Tahoma" pitchFamily="34" charset="0"/>
          <a:cs typeface="Arial" pitchFamily="34" charset="0"/>
        </a:defRPr>
      </a:lvl8pPr>
      <a:lvl9pPr marL="1371600" algn="l" rtl="0" eaLnBrk="1" fontAlgn="base" hangingPunct="1">
        <a:spcBef>
          <a:spcPct val="0"/>
        </a:spcBef>
        <a:spcAft>
          <a:spcPct val="0"/>
        </a:spcAft>
        <a:defRPr sz="2700">
          <a:solidFill>
            <a:schemeClr val="tx2"/>
          </a:solidFill>
          <a:latin typeface="Tahoma" pitchFamily="34" charset="0"/>
          <a:cs typeface="Arial" pitchFamily="34" charset="0"/>
        </a:defRPr>
      </a:lvl9pPr>
    </p:titleStyle>
    <p:bodyStyle>
      <a:lvl1pPr marL="257175" indent="-257175" algn="l" rtl="0" eaLnBrk="1" fontAlgn="base" hangingPunct="1">
        <a:spcBef>
          <a:spcPct val="20000"/>
        </a:spcBef>
        <a:spcAft>
          <a:spcPct val="0"/>
        </a:spcAft>
        <a:buClr>
          <a:schemeClr val="folHlink"/>
        </a:buClr>
        <a:buSzPct val="60000"/>
        <a:buFont typeface="Wingdings" panose="05000000000000000000" pitchFamily="2" charset="2"/>
        <a:buChar char="n"/>
        <a:defRPr sz="2400">
          <a:solidFill>
            <a:schemeClr val="tx1"/>
          </a:solidFill>
          <a:latin typeface="Times New Roman" panose="02020603050405020304" pitchFamily="18" charset="0"/>
          <a:ea typeface="MS PGothic" pitchFamily="34" charset="-128"/>
          <a:cs typeface="+mn-cs"/>
        </a:defRPr>
      </a:lvl1pPr>
      <a:lvl2pPr marL="557213" indent="-214313" algn="l" rtl="0" eaLnBrk="1" fontAlgn="base" hangingPunct="1">
        <a:spcBef>
          <a:spcPct val="20000"/>
        </a:spcBef>
        <a:spcAft>
          <a:spcPct val="0"/>
        </a:spcAft>
        <a:buClr>
          <a:schemeClr val="hlink"/>
        </a:buClr>
        <a:buSzPct val="55000"/>
        <a:buFont typeface="Wingdings" panose="05000000000000000000" pitchFamily="2" charset="2"/>
        <a:buChar char="n"/>
        <a:defRPr sz="2100">
          <a:solidFill>
            <a:schemeClr val="tx1"/>
          </a:solidFill>
          <a:latin typeface="Times New Roman" panose="02020603050405020304" pitchFamily="18" charset="0"/>
          <a:ea typeface="Arial" charset="0"/>
          <a:cs typeface="+mn-cs"/>
        </a:defRPr>
      </a:lvl2pPr>
      <a:lvl3pPr marL="857250" indent="-171450" algn="l" rtl="0" eaLnBrk="1" fontAlgn="base" hangingPunct="1">
        <a:spcBef>
          <a:spcPct val="20000"/>
        </a:spcBef>
        <a:spcAft>
          <a:spcPct val="0"/>
        </a:spcAft>
        <a:buClr>
          <a:schemeClr val="folHlink"/>
        </a:buClr>
        <a:buSzPct val="50000"/>
        <a:buFont typeface="Wingdings" panose="05000000000000000000" pitchFamily="2" charset="2"/>
        <a:buChar char="n"/>
        <a:defRPr sz="1800">
          <a:solidFill>
            <a:schemeClr val="tx1"/>
          </a:solidFill>
          <a:latin typeface="Times New Roman" panose="02020603050405020304" pitchFamily="18" charset="0"/>
          <a:ea typeface="Arial" charset="0"/>
          <a:cs typeface="+mn-cs"/>
        </a:defRPr>
      </a:lvl3pPr>
      <a:lvl4pPr marL="1200150" indent="-171450" algn="l" rtl="0" eaLnBrk="1" fontAlgn="base" hangingPunct="1">
        <a:spcBef>
          <a:spcPct val="20000"/>
        </a:spcBef>
        <a:spcAft>
          <a:spcPct val="0"/>
        </a:spcAft>
        <a:buClr>
          <a:schemeClr val="accent2"/>
        </a:buClr>
        <a:buSzPct val="55000"/>
        <a:buFont typeface="Wingdings" panose="05000000000000000000" pitchFamily="2" charset="2"/>
        <a:buChar char="n"/>
        <a:defRPr sz="1500">
          <a:solidFill>
            <a:schemeClr val="tx1"/>
          </a:solidFill>
          <a:latin typeface="Times New Roman" panose="02020603050405020304" pitchFamily="18" charset="0"/>
          <a:ea typeface="Arial" charset="0"/>
          <a:cs typeface="+mn-cs"/>
        </a:defRPr>
      </a:lvl4pPr>
      <a:lvl5pPr marL="1543050" indent="-171450" algn="l" rtl="0" eaLnBrk="1" fontAlgn="base" hangingPunct="1">
        <a:spcBef>
          <a:spcPct val="20000"/>
        </a:spcBef>
        <a:spcAft>
          <a:spcPct val="0"/>
        </a:spcAft>
        <a:buClr>
          <a:schemeClr val="accent1"/>
        </a:buClr>
        <a:buSzPct val="50000"/>
        <a:buFont typeface="Wingdings" panose="05000000000000000000" pitchFamily="2" charset="2"/>
        <a:buChar char="n"/>
        <a:defRPr sz="1500">
          <a:solidFill>
            <a:schemeClr val="tx1"/>
          </a:solidFill>
          <a:latin typeface="Times New Roman" panose="02020603050405020304" pitchFamily="18" charset="0"/>
          <a:ea typeface="Arial" charset="0"/>
          <a:cs typeface="+mn-cs"/>
        </a:defRPr>
      </a:lvl5pPr>
      <a:lvl6pPr marL="1885950" indent="-171450" algn="l" rtl="0" eaLnBrk="1" fontAlgn="base" hangingPunct="1">
        <a:spcBef>
          <a:spcPct val="20000"/>
        </a:spcBef>
        <a:spcAft>
          <a:spcPct val="0"/>
        </a:spcAft>
        <a:buClr>
          <a:schemeClr val="accent1"/>
        </a:buClr>
        <a:buSzPct val="50000"/>
        <a:buFont typeface="Wingdings" pitchFamily="2" charset="2"/>
        <a:buChar char="n"/>
        <a:defRPr sz="1500">
          <a:solidFill>
            <a:schemeClr val="tx1"/>
          </a:solidFill>
          <a:latin typeface="+mn-lt"/>
          <a:cs typeface="+mn-cs"/>
        </a:defRPr>
      </a:lvl6pPr>
      <a:lvl7pPr marL="2228850" indent="-171450" algn="l" rtl="0" eaLnBrk="1" fontAlgn="base" hangingPunct="1">
        <a:spcBef>
          <a:spcPct val="20000"/>
        </a:spcBef>
        <a:spcAft>
          <a:spcPct val="0"/>
        </a:spcAft>
        <a:buClr>
          <a:schemeClr val="accent1"/>
        </a:buClr>
        <a:buSzPct val="50000"/>
        <a:buFont typeface="Wingdings" pitchFamily="2" charset="2"/>
        <a:buChar char="n"/>
        <a:defRPr sz="1500">
          <a:solidFill>
            <a:schemeClr val="tx1"/>
          </a:solidFill>
          <a:latin typeface="+mn-lt"/>
          <a:cs typeface="+mn-cs"/>
        </a:defRPr>
      </a:lvl7pPr>
      <a:lvl8pPr marL="2571750" indent="-171450" algn="l" rtl="0" eaLnBrk="1" fontAlgn="base" hangingPunct="1">
        <a:spcBef>
          <a:spcPct val="20000"/>
        </a:spcBef>
        <a:spcAft>
          <a:spcPct val="0"/>
        </a:spcAft>
        <a:buClr>
          <a:schemeClr val="accent1"/>
        </a:buClr>
        <a:buSzPct val="50000"/>
        <a:buFont typeface="Wingdings" pitchFamily="2" charset="2"/>
        <a:buChar char="n"/>
        <a:defRPr sz="1500">
          <a:solidFill>
            <a:schemeClr val="tx1"/>
          </a:solidFill>
          <a:latin typeface="+mn-lt"/>
          <a:cs typeface="+mn-cs"/>
        </a:defRPr>
      </a:lvl8pPr>
      <a:lvl9pPr marL="2914650" indent="-171450" algn="l" rtl="0" eaLnBrk="1" fontAlgn="base" hangingPunct="1">
        <a:spcBef>
          <a:spcPct val="20000"/>
        </a:spcBef>
        <a:spcAft>
          <a:spcPct val="0"/>
        </a:spcAft>
        <a:buClr>
          <a:schemeClr val="accent1"/>
        </a:buClr>
        <a:buSzPct val="50000"/>
        <a:buFont typeface="Wingdings" pitchFamily="2" charset="2"/>
        <a:buChar char="n"/>
        <a:defRPr sz="1500">
          <a:solidFill>
            <a:schemeClr val="tx1"/>
          </a:solidFill>
          <a:latin typeface="+mn-lt"/>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4072103-B8F3-4E17-9FB0-97407AE0D440}"/>
              </a:ext>
            </a:extLst>
          </p:cNvPr>
          <p:cNvSpPr txBox="1">
            <a:spLocks/>
          </p:cNvSpPr>
          <p:nvPr/>
        </p:nvSpPr>
        <p:spPr bwMode="auto">
          <a:xfrm>
            <a:off x="628650" y="415237"/>
            <a:ext cx="7886700" cy="630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b" anchorCtr="0" compatLnSpc="1">
            <a:prstTxWarp prst="textNoShape">
              <a:avLst/>
            </a:prstTxWarp>
            <a:noAutofit/>
          </a:bodyPr>
          <a:lstStyle>
            <a:lvl1pPr algn="l" rtl="0" eaLnBrk="1" fontAlgn="base" hangingPunct="1">
              <a:spcBef>
                <a:spcPct val="0"/>
              </a:spcBef>
              <a:spcAft>
                <a:spcPct val="0"/>
              </a:spcAft>
              <a:defRPr sz="3600">
                <a:solidFill>
                  <a:schemeClr val="tx2"/>
                </a:solidFill>
                <a:latin typeface="Times New Roman" panose="02020603050405020304" pitchFamily="18" charset="0"/>
                <a:ea typeface="MS PGothic" pitchFamily="34" charset="-128"/>
                <a:cs typeface="+mj-cs"/>
              </a:defRPr>
            </a:lvl1pPr>
            <a:lvl2pPr algn="l" rtl="0" eaLnBrk="1" fontAlgn="base" hangingPunct="1">
              <a:spcBef>
                <a:spcPct val="0"/>
              </a:spcBef>
              <a:spcAft>
                <a:spcPct val="0"/>
              </a:spcAft>
              <a:defRPr sz="3600">
                <a:solidFill>
                  <a:schemeClr val="tx2"/>
                </a:solidFill>
                <a:latin typeface="Times New Roman" panose="02020603050405020304" pitchFamily="18" charset="0"/>
                <a:ea typeface="MS PGothic" pitchFamily="34" charset="-128"/>
                <a:cs typeface="Arial" pitchFamily="34" charset="0"/>
              </a:defRPr>
            </a:lvl2pPr>
            <a:lvl3pPr algn="l" rtl="0" eaLnBrk="1" fontAlgn="base" hangingPunct="1">
              <a:spcBef>
                <a:spcPct val="0"/>
              </a:spcBef>
              <a:spcAft>
                <a:spcPct val="0"/>
              </a:spcAft>
              <a:defRPr sz="3600">
                <a:solidFill>
                  <a:schemeClr val="tx2"/>
                </a:solidFill>
                <a:latin typeface="Times New Roman" panose="02020603050405020304" pitchFamily="18" charset="0"/>
                <a:ea typeface="MS PGothic" pitchFamily="34" charset="-128"/>
                <a:cs typeface="Arial" pitchFamily="34" charset="0"/>
              </a:defRPr>
            </a:lvl3pPr>
            <a:lvl4pPr algn="l" rtl="0" eaLnBrk="1" fontAlgn="base" hangingPunct="1">
              <a:spcBef>
                <a:spcPct val="0"/>
              </a:spcBef>
              <a:spcAft>
                <a:spcPct val="0"/>
              </a:spcAft>
              <a:defRPr sz="3600">
                <a:solidFill>
                  <a:schemeClr val="tx2"/>
                </a:solidFill>
                <a:latin typeface="Times New Roman" panose="02020603050405020304" pitchFamily="18" charset="0"/>
                <a:ea typeface="MS PGothic" pitchFamily="34" charset="-128"/>
                <a:cs typeface="Arial" pitchFamily="34" charset="0"/>
              </a:defRPr>
            </a:lvl4pPr>
            <a:lvl5pPr algn="l" rtl="0" eaLnBrk="1" fontAlgn="base" hangingPunct="1">
              <a:spcBef>
                <a:spcPct val="0"/>
              </a:spcBef>
              <a:spcAft>
                <a:spcPct val="0"/>
              </a:spcAft>
              <a:defRPr sz="3600">
                <a:solidFill>
                  <a:schemeClr val="tx2"/>
                </a:solidFill>
                <a:latin typeface="Times New Roman" panose="02020603050405020304" pitchFamily="18" charset="0"/>
                <a:ea typeface="MS PGothic" pitchFamily="34" charset="-128"/>
                <a:cs typeface="Arial" pitchFamily="34" charset="0"/>
              </a:defRPr>
            </a:lvl5pPr>
            <a:lvl6pPr marL="457200" algn="l" rtl="0" eaLnBrk="1" fontAlgn="base" hangingPunct="1">
              <a:spcBef>
                <a:spcPct val="0"/>
              </a:spcBef>
              <a:spcAft>
                <a:spcPct val="0"/>
              </a:spcAft>
              <a:defRPr sz="3600">
                <a:solidFill>
                  <a:schemeClr val="tx2"/>
                </a:solidFill>
                <a:latin typeface="Tahoma" pitchFamily="34" charset="0"/>
                <a:cs typeface="Arial" pitchFamily="34" charset="0"/>
              </a:defRPr>
            </a:lvl6pPr>
            <a:lvl7pPr marL="914400" algn="l" rtl="0" eaLnBrk="1" fontAlgn="base" hangingPunct="1">
              <a:spcBef>
                <a:spcPct val="0"/>
              </a:spcBef>
              <a:spcAft>
                <a:spcPct val="0"/>
              </a:spcAft>
              <a:defRPr sz="3600">
                <a:solidFill>
                  <a:schemeClr val="tx2"/>
                </a:solidFill>
                <a:latin typeface="Tahoma" pitchFamily="34" charset="0"/>
                <a:cs typeface="Arial" pitchFamily="34" charset="0"/>
              </a:defRPr>
            </a:lvl7pPr>
            <a:lvl8pPr marL="1371600" algn="l" rtl="0" eaLnBrk="1" fontAlgn="base" hangingPunct="1">
              <a:spcBef>
                <a:spcPct val="0"/>
              </a:spcBef>
              <a:spcAft>
                <a:spcPct val="0"/>
              </a:spcAft>
              <a:defRPr sz="3600">
                <a:solidFill>
                  <a:schemeClr val="tx2"/>
                </a:solidFill>
                <a:latin typeface="Tahoma" pitchFamily="34" charset="0"/>
                <a:cs typeface="Arial" pitchFamily="34" charset="0"/>
              </a:defRPr>
            </a:lvl8pPr>
            <a:lvl9pPr marL="1828800" algn="l" rtl="0" eaLnBrk="1" fontAlgn="base" hangingPunct="1">
              <a:spcBef>
                <a:spcPct val="0"/>
              </a:spcBef>
              <a:spcAft>
                <a:spcPct val="0"/>
              </a:spcAft>
              <a:defRPr sz="3600">
                <a:solidFill>
                  <a:schemeClr val="tx2"/>
                </a:solidFill>
                <a:latin typeface="Tahoma" pitchFamily="34" charset="0"/>
                <a:cs typeface="Arial" pitchFamily="34" charset="0"/>
              </a:defRPr>
            </a:lvl9pPr>
          </a:lstStyle>
          <a:p>
            <a:pPr algn="ctr"/>
            <a:r>
              <a:rPr lang="en-US" sz="2100" b="0" kern="0">
                <a:solidFill>
                  <a:schemeClr val="tx1"/>
                </a:solidFill>
                <a:latin typeface="Roboto Light" panose="02000000000000000000" pitchFamily="2" charset="0"/>
                <a:ea typeface="Roboto Light" panose="02000000000000000000" pitchFamily="2" charset="0"/>
              </a:rPr>
              <a:t>TR</a:t>
            </a:r>
            <a:r>
              <a:rPr lang="vi-VN" sz="2100" b="0" kern="0">
                <a:solidFill>
                  <a:schemeClr val="tx1"/>
                </a:solidFill>
                <a:latin typeface="Roboto Light" panose="02000000000000000000" pitchFamily="2" charset="0"/>
                <a:ea typeface="Roboto Light" panose="02000000000000000000" pitchFamily="2" charset="0"/>
              </a:rPr>
              <a:t>Ư</a:t>
            </a:r>
            <a:r>
              <a:rPr lang="en-US" sz="2100" b="0" kern="0">
                <a:solidFill>
                  <a:schemeClr val="tx1"/>
                </a:solidFill>
                <a:latin typeface="Roboto Light" panose="02000000000000000000" pitchFamily="2" charset="0"/>
                <a:ea typeface="Roboto Light" panose="02000000000000000000" pitchFamily="2" charset="0"/>
              </a:rPr>
              <a:t>ỜNG ĐẠI HỌC BÁCH KHOA HÀ NỘI</a:t>
            </a:r>
          </a:p>
          <a:p>
            <a:pPr algn="ctr"/>
            <a:r>
              <a:rPr lang="en-US" sz="2100" b="0" kern="0">
                <a:solidFill>
                  <a:schemeClr val="tx1"/>
                </a:solidFill>
                <a:latin typeface="Roboto Light" panose="02000000000000000000" pitchFamily="2" charset="0"/>
                <a:ea typeface="Roboto Light" panose="02000000000000000000" pitchFamily="2" charset="0"/>
              </a:rPr>
              <a:t>VIỆN CÔNG NGHỆ THÔNG TIN VÀ TRUYỀN THÔNG</a:t>
            </a:r>
            <a:endParaRPr lang="en-US" sz="1500" b="0" kern="0">
              <a:solidFill>
                <a:schemeClr val="tx1"/>
              </a:solidFill>
              <a:latin typeface="Roboto Light" panose="02000000000000000000" pitchFamily="2" charset="0"/>
              <a:ea typeface="Roboto Light" panose="02000000000000000000" pitchFamily="2" charset="0"/>
            </a:endParaRPr>
          </a:p>
        </p:txBody>
      </p:sp>
      <p:pic>
        <p:nvPicPr>
          <p:cNvPr id="1026" name="Picture 2">
            <a:extLst>
              <a:ext uri="{FF2B5EF4-FFF2-40B4-BE49-F238E27FC236}">
                <a16:creationId xmlns:a16="http://schemas.microsoft.com/office/drawing/2014/main" id="{59CD6F8D-3F59-461E-9B96-A816C86ECC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7166" y="1248111"/>
            <a:ext cx="2269667" cy="918210"/>
          </a:xfrm>
          <a:prstGeom prst="rect">
            <a:avLst/>
          </a:prstGeom>
          <a:noFill/>
          <a:extLst>
            <a:ext uri="{909E8E84-426E-40DD-AFC4-6F175D3DCCD1}">
              <a14:hiddenFill xmlns:a14="http://schemas.microsoft.com/office/drawing/2010/main">
                <a:solidFill>
                  <a:srgbClr val="FFFFFF"/>
                </a:solidFill>
              </a14:hiddenFill>
            </a:ext>
          </a:extLst>
        </p:spPr>
      </p:pic>
      <p:sp>
        <p:nvSpPr>
          <p:cNvPr id="4" name="Tiêu đề 3">
            <a:extLst>
              <a:ext uri="{FF2B5EF4-FFF2-40B4-BE49-F238E27FC236}">
                <a16:creationId xmlns:a16="http://schemas.microsoft.com/office/drawing/2014/main" id="{35D64560-3501-45BF-8BB4-6AA1E9EFE255}"/>
              </a:ext>
            </a:extLst>
          </p:cNvPr>
          <p:cNvSpPr>
            <a:spLocks noGrp="1"/>
          </p:cNvSpPr>
          <p:nvPr>
            <p:ph type="ctrTitle"/>
          </p:nvPr>
        </p:nvSpPr>
        <p:spPr>
          <a:xfrm>
            <a:off x="1056861" y="2880717"/>
            <a:ext cx="7772400" cy="1096566"/>
          </a:xfrm>
        </p:spPr>
        <p:txBody>
          <a:bodyPr/>
          <a:lstStyle/>
          <a:p>
            <a:pPr algn="ctr"/>
            <a:r>
              <a:rPr lang="en-US" sz="3200"/>
              <a:t>Xây dựng ứng dụng thuê xe đạp Ecobikerental</a:t>
            </a:r>
            <a:br>
              <a:rPr lang="en-US" sz="3200"/>
            </a:br>
            <a:r>
              <a:rPr lang="en-US" sz="2400"/>
              <a:t>Học phần: Thiết kế và xây dựng phần mềm – IT4490</a:t>
            </a:r>
            <a:endParaRPr lang="en-US" sz="3200"/>
          </a:p>
        </p:txBody>
      </p:sp>
      <p:sp>
        <p:nvSpPr>
          <p:cNvPr id="5" name="Hộp Văn bản 4">
            <a:extLst>
              <a:ext uri="{FF2B5EF4-FFF2-40B4-BE49-F238E27FC236}">
                <a16:creationId xmlns:a16="http://schemas.microsoft.com/office/drawing/2014/main" id="{C4EBBB17-48E2-4471-88C3-E4A4FB91A281}"/>
              </a:ext>
            </a:extLst>
          </p:cNvPr>
          <p:cNvSpPr txBox="1"/>
          <p:nvPr/>
        </p:nvSpPr>
        <p:spPr>
          <a:xfrm>
            <a:off x="2523315" y="4487866"/>
            <a:ext cx="5671932" cy="1923604"/>
          </a:xfrm>
          <a:prstGeom prst="rect">
            <a:avLst/>
          </a:prstGeom>
          <a:noFill/>
        </p:spPr>
        <p:txBody>
          <a:bodyPr wrap="square" rtlCol="0">
            <a:spAutoFit/>
          </a:bodyPr>
          <a:lstStyle/>
          <a:p>
            <a:r>
              <a:rPr lang="en-US" sz="2000" b="0"/>
              <a:t>Thực hiện: Nhóm 03</a:t>
            </a:r>
          </a:p>
          <a:p>
            <a:r>
              <a:rPr lang="en-US" sz="1500" b="0"/>
              <a:t>	</a:t>
            </a:r>
            <a:r>
              <a:rPr lang="en-US" sz="1600" b="0"/>
              <a:t>Lê Văn C</a:t>
            </a:r>
            <a:r>
              <a:rPr lang="vi-VN" sz="1600" b="0"/>
              <a:t>ư</a:t>
            </a:r>
            <a:r>
              <a:rPr lang="en-US" sz="1600" b="0"/>
              <a:t>ờng		20172987</a:t>
            </a:r>
          </a:p>
          <a:p>
            <a:r>
              <a:rPr lang="en-US" sz="1600" b="0"/>
              <a:t>	Nguyễn Trọng chinh	20170000</a:t>
            </a:r>
          </a:p>
          <a:p>
            <a:r>
              <a:rPr lang="en-US" sz="1600" b="0"/>
              <a:t>	Bùi Tiến Đạt		20170000</a:t>
            </a:r>
          </a:p>
          <a:p>
            <a:r>
              <a:rPr lang="en-US" sz="1600" b="0"/>
              <a:t>	Lã Văn Dân		20170000</a:t>
            </a:r>
          </a:p>
          <a:p>
            <a:endParaRPr lang="en-US" sz="1500" b="0"/>
          </a:p>
          <a:p>
            <a:r>
              <a:rPr lang="en-US" sz="2000" b="0"/>
              <a:t>H</a:t>
            </a:r>
            <a:r>
              <a:rPr lang="vi-VN" sz="2000" b="0"/>
              <a:t>ư</a:t>
            </a:r>
            <a:r>
              <a:rPr lang="en-US" sz="2000" b="0"/>
              <a:t>ớng dẫn: </a:t>
            </a:r>
            <a:r>
              <a:rPr lang="en-US" sz="2000" b="0" i="1"/>
              <a:t>TS. Nguyễn Thị Thu Trang</a:t>
            </a:r>
          </a:p>
        </p:txBody>
      </p:sp>
    </p:spTree>
    <p:extLst>
      <p:ext uri="{BB962C8B-B14F-4D97-AF65-F5344CB8AC3E}">
        <p14:creationId xmlns:p14="http://schemas.microsoft.com/office/powerpoint/2010/main" val="413073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10</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381605"/>
            <a:ext cx="7753804" cy="753665"/>
          </a:xfrm>
        </p:spPr>
        <p:txBody>
          <a:bodyPr/>
          <a:lstStyle/>
          <a:p>
            <a:r>
              <a:rPr lang="en-US">
                <a:latin typeface="+mj-lt"/>
              </a:rPr>
              <a:t>Design principles: single responsibility</a:t>
            </a:r>
          </a:p>
        </p:txBody>
      </p:sp>
      <p:sp>
        <p:nvSpPr>
          <p:cNvPr id="4" name="Hình chữ nhật 3">
            <a:extLst>
              <a:ext uri="{FF2B5EF4-FFF2-40B4-BE49-F238E27FC236}">
                <a16:creationId xmlns:a16="http://schemas.microsoft.com/office/drawing/2014/main" id="{535750D0-F83C-4152-AE88-22BAAEFA4508}"/>
              </a:ext>
            </a:extLst>
          </p:cNvPr>
          <p:cNvSpPr/>
          <p:nvPr/>
        </p:nvSpPr>
        <p:spPr>
          <a:xfrm>
            <a:off x="1060174" y="1819222"/>
            <a:ext cx="6705600" cy="395749"/>
          </a:xfrm>
          <a:prstGeom prst="rect">
            <a:avLst/>
          </a:prstGeom>
        </p:spPr>
        <p:txBody>
          <a:bodyPr wrap="square">
            <a:spAutoFit/>
          </a:bodyPr>
          <a:lstStyle/>
          <a:p>
            <a:pPr marL="285750" marR="0" indent="-285750" algn="just">
              <a:lnSpc>
                <a:spcPct val="120000"/>
              </a:lnSpc>
              <a:spcBef>
                <a:spcPts val="600"/>
              </a:spcBef>
              <a:spcAft>
                <a:spcPts val="0"/>
              </a:spcAft>
              <a:buFont typeface="Arial" panose="020B0604020202020204" pitchFamily="34" charset="0"/>
              <a:buChar char="•"/>
            </a:pPr>
            <a:r>
              <a:rPr lang="en-US" b="0">
                <a:latin typeface="+mn-lt"/>
                <a:ea typeface="Times New Roman" panose="02020603050405020304" pitchFamily="18" charset="0"/>
              </a:rPr>
              <a:t>Các lớp đã thỏa mãn mỗi lớp chỉ có một chức năng duy nhất.</a:t>
            </a:r>
            <a:endParaRPr lang="en-US" sz="1800" b="0">
              <a:effectLst/>
              <a:latin typeface="+mn-lt"/>
              <a:ea typeface="Times New Roman" panose="02020603050405020304" pitchFamily="18" charset="0"/>
            </a:endParaRPr>
          </a:p>
        </p:txBody>
      </p:sp>
    </p:spTree>
    <p:extLst>
      <p:ext uri="{BB962C8B-B14F-4D97-AF65-F5344CB8AC3E}">
        <p14:creationId xmlns:p14="http://schemas.microsoft.com/office/powerpoint/2010/main" val="752287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11</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381605"/>
            <a:ext cx="7753804" cy="753665"/>
          </a:xfrm>
        </p:spPr>
        <p:txBody>
          <a:bodyPr/>
          <a:lstStyle/>
          <a:p>
            <a:r>
              <a:rPr lang="en-US" sz="2400">
                <a:latin typeface="+mj-lt"/>
              </a:rPr>
              <a:t>Design principles: open for extend, close for modify</a:t>
            </a:r>
          </a:p>
        </p:txBody>
      </p:sp>
      <p:sp>
        <p:nvSpPr>
          <p:cNvPr id="2" name="Hình chữ nhật 1">
            <a:extLst>
              <a:ext uri="{FF2B5EF4-FFF2-40B4-BE49-F238E27FC236}">
                <a16:creationId xmlns:a16="http://schemas.microsoft.com/office/drawing/2014/main" id="{9475FCA7-42DD-4DEC-9D12-B3B41D33C922}"/>
              </a:ext>
            </a:extLst>
          </p:cNvPr>
          <p:cNvSpPr/>
          <p:nvPr/>
        </p:nvSpPr>
        <p:spPr>
          <a:xfrm>
            <a:off x="532598" y="1694540"/>
            <a:ext cx="7434468" cy="3795141"/>
          </a:xfrm>
          <a:prstGeom prst="rect">
            <a:avLst/>
          </a:prstGeom>
        </p:spPr>
        <p:txBody>
          <a:bodyPr wrap="square">
            <a:spAutoFit/>
          </a:bodyPr>
          <a:lstStyle/>
          <a:p>
            <a:pPr marL="342900" marR="0" lvl="0" indent="-342900" algn="just">
              <a:lnSpc>
                <a:spcPct val="120000"/>
              </a:lnSpc>
              <a:spcBef>
                <a:spcPts val="600"/>
              </a:spcBef>
              <a:spcAft>
                <a:spcPts val="0"/>
              </a:spcAft>
              <a:buFont typeface="Symbol" panose="05050102010706020507" pitchFamily="18" charset="2"/>
              <a:buChar char=""/>
            </a:pPr>
            <a:r>
              <a:rPr lang="en-US" b="0">
                <a:latin typeface="+mn-lt"/>
                <a:ea typeface="Times New Roman" panose="02020603050405020304" pitchFamily="18" charset="0"/>
                <a:cs typeface=".VnTime"/>
              </a:rPr>
              <a:t>Tính phí thuê xe được thực hiện bởi class </a:t>
            </a:r>
            <a:r>
              <a:rPr lang="en-US" b="0" i="1">
                <a:latin typeface="+mn-lt"/>
                <a:ea typeface="Times New Roman" panose="02020603050405020304" pitchFamily="18" charset="0"/>
                <a:cs typeface=".VnTime"/>
              </a:rPr>
              <a:t>RentalFeesCalculator01, </a:t>
            </a:r>
            <a:r>
              <a:rPr lang="en-US" b="0">
                <a:latin typeface="+mn-lt"/>
                <a:ea typeface="Times New Roman" panose="02020603050405020304" pitchFamily="18" charset="0"/>
                <a:cs typeface=".VnTime"/>
              </a:rPr>
              <a:t>class này implement </a:t>
            </a:r>
            <a:r>
              <a:rPr lang="en-US" b="0" i="1">
                <a:latin typeface="+mn-lt"/>
                <a:ea typeface="Times New Roman" panose="02020603050405020304" pitchFamily="18" charset="0"/>
                <a:cs typeface=".VnTime"/>
              </a:rPr>
              <a:t>RentalFeesCalculator. </a:t>
            </a:r>
            <a:r>
              <a:rPr lang="en-US" b="0">
                <a:latin typeface="+mn-lt"/>
                <a:ea typeface="Times New Roman" panose="02020603050405020304" pitchFamily="18" charset="0"/>
                <a:cs typeface=".VnTime"/>
              </a:rPr>
              <a:t>Với cách thiết kế này, nếu có một cách tính phí thuê mới, ta chỉ cần implement lại interface </a:t>
            </a:r>
            <a:r>
              <a:rPr lang="en-US" b="0" i="1">
                <a:latin typeface="+mn-lt"/>
                <a:ea typeface="Times New Roman" panose="02020603050405020304" pitchFamily="18" charset="0"/>
                <a:cs typeface=".VnTime"/>
              </a:rPr>
              <a:t>RentalFeesCalculator.</a:t>
            </a:r>
          </a:p>
          <a:p>
            <a:pPr marL="342900" marR="0" lvl="0" indent="-342900" algn="just">
              <a:lnSpc>
                <a:spcPct val="120000"/>
              </a:lnSpc>
              <a:spcBef>
                <a:spcPts val="600"/>
              </a:spcBef>
              <a:spcAft>
                <a:spcPts val="0"/>
              </a:spcAft>
              <a:buFont typeface="Symbol" panose="05050102010706020507" pitchFamily="18" charset="2"/>
              <a:buChar char=""/>
            </a:pPr>
            <a:endParaRPr lang="en-US" b="0">
              <a:latin typeface="+mn-lt"/>
              <a:ea typeface="Times New Roman" panose="02020603050405020304" pitchFamily="18" charset="0"/>
              <a:cs typeface=".VnTime"/>
            </a:endParaRPr>
          </a:p>
          <a:p>
            <a:pPr marL="342900" marR="0" lvl="0" indent="-342900" algn="just">
              <a:lnSpc>
                <a:spcPct val="120000"/>
              </a:lnSpc>
              <a:spcBef>
                <a:spcPts val="0"/>
              </a:spcBef>
              <a:spcAft>
                <a:spcPts val="600"/>
              </a:spcAft>
              <a:buFont typeface="Symbol" panose="05050102010706020507" pitchFamily="18" charset="2"/>
              <a:buChar char=""/>
            </a:pPr>
            <a:r>
              <a:rPr lang="en-US" b="0">
                <a:latin typeface="+mn-lt"/>
                <a:ea typeface="Times New Roman" panose="02020603050405020304" pitchFamily="18" charset="0"/>
                <a:cs typeface=".VnTime"/>
              </a:rPr>
              <a:t>Use case thanh toán được thiết kế thành một subsystem, implement cho interface PaymentSystemInterface. Với cách thiết kế này, khi ứng dụng cho phép một cách thanh toán khác, người lập trình chỉ cần xây dựng thêm một subsystem và implement các phương thức pay order, refund… của interface PaymentSystemInterface.</a:t>
            </a:r>
            <a:endParaRPr lang="en-US" sz="1800" b="0">
              <a:effectLst/>
              <a:latin typeface="+mn-lt"/>
              <a:ea typeface="Times New Roman" panose="02020603050405020304" pitchFamily="18" charset="0"/>
              <a:cs typeface=".VnTime"/>
            </a:endParaRPr>
          </a:p>
        </p:txBody>
      </p:sp>
    </p:spTree>
    <p:extLst>
      <p:ext uri="{BB962C8B-B14F-4D97-AF65-F5344CB8AC3E}">
        <p14:creationId xmlns:p14="http://schemas.microsoft.com/office/powerpoint/2010/main" val="1326219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12</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381605"/>
            <a:ext cx="7753804" cy="753665"/>
          </a:xfrm>
        </p:spPr>
        <p:txBody>
          <a:bodyPr/>
          <a:lstStyle/>
          <a:p>
            <a:r>
              <a:rPr lang="en-US" sz="2400">
                <a:latin typeface="+mj-lt"/>
              </a:rPr>
              <a:t>Design principles: </a:t>
            </a:r>
            <a:r>
              <a:rPr lang="en-US" sz="2400"/>
              <a:t>open for extend, close for modify</a:t>
            </a:r>
            <a:endParaRPr lang="en-US" sz="2400">
              <a:latin typeface="+mj-lt"/>
            </a:endParaRPr>
          </a:p>
        </p:txBody>
      </p:sp>
      <p:sp>
        <p:nvSpPr>
          <p:cNvPr id="2" name="Hình chữ nhật 1">
            <a:extLst>
              <a:ext uri="{FF2B5EF4-FFF2-40B4-BE49-F238E27FC236}">
                <a16:creationId xmlns:a16="http://schemas.microsoft.com/office/drawing/2014/main" id="{9475FCA7-42DD-4DEC-9D12-B3B41D33C922}"/>
              </a:ext>
            </a:extLst>
          </p:cNvPr>
          <p:cNvSpPr/>
          <p:nvPr/>
        </p:nvSpPr>
        <p:spPr>
          <a:xfrm>
            <a:off x="532598" y="1694540"/>
            <a:ext cx="7434468" cy="2543517"/>
          </a:xfrm>
          <a:prstGeom prst="rect">
            <a:avLst/>
          </a:prstGeom>
        </p:spPr>
        <p:txBody>
          <a:bodyPr wrap="square">
            <a:spAutoFit/>
          </a:bodyPr>
          <a:lstStyle/>
          <a:p>
            <a:pPr marL="285750" indent="-285750">
              <a:lnSpc>
                <a:spcPct val="150000"/>
              </a:lnSpc>
              <a:buFont typeface="Arial" panose="020B0604020202020204" pitchFamily="34" charset="0"/>
              <a:buChar char="•"/>
            </a:pPr>
            <a:r>
              <a:rPr lang="en-US" b="0">
                <a:latin typeface="+mn-lt"/>
              </a:rPr>
              <a:t>Nguyên tắc này đảm bảo các instance của lớp con có thể thay thế lớp cha ở mọi trường hợp.</a:t>
            </a:r>
          </a:p>
          <a:p>
            <a:pPr marL="285750" indent="-285750">
              <a:lnSpc>
                <a:spcPct val="150000"/>
              </a:lnSpc>
              <a:buFont typeface="Arial" panose="020B0604020202020204" pitchFamily="34" charset="0"/>
              <a:buChar char="•"/>
            </a:pPr>
            <a:r>
              <a:rPr lang="en-US" b="0">
                <a:latin typeface="+mn-lt"/>
              </a:rPr>
              <a:t>Trong thiết kế của project, các controller đc extends từ BaseController và các handler được extends từ BaseScreenHandler đều tuân thủ nguyên tắc này.</a:t>
            </a:r>
          </a:p>
          <a:p>
            <a:pPr marL="342900" marR="0" lvl="0" indent="-342900" algn="just">
              <a:lnSpc>
                <a:spcPct val="120000"/>
              </a:lnSpc>
              <a:spcBef>
                <a:spcPts val="600"/>
              </a:spcBef>
              <a:spcAft>
                <a:spcPts val="0"/>
              </a:spcAft>
              <a:buFont typeface="Symbol" panose="05050102010706020507" pitchFamily="18" charset="2"/>
              <a:buChar char=""/>
            </a:pPr>
            <a:endParaRPr lang="en-US" b="0">
              <a:ea typeface="Times New Roman" panose="02020603050405020304" pitchFamily="18" charset="0"/>
              <a:cs typeface=".VnTime"/>
            </a:endParaRPr>
          </a:p>
        </p:txBody>
      </p:sp>
    </p:spTree>
    <p:extLst>
      <p:ext uri="{BB962C8B-B14F-4D97-AF65-F5344CB8AC3E}">
        <p14:creationId xmlns:p14="http://schemas.microsoft.com/office/powerpoint/2010/main" val="14130997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13</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381605"/>
            <a:ext cx="7753804" cy="753665"/>
          </a:xfrm>
        </p:spPr>
        <p:txBody>
          <a:bodyPr/>
          <a:lstStyle/>
          <a:p>
            <a:r>
              <a:rPr lang="en-US">
                <a:latin typeface="+mj-lt"/>
              </a:rPr>
              <a:t>Design patterns: Singleton</a:t>
            </a:r>
          </a:p>
        </p:txBody>
      </p:sp>
      <p:sp>
        <p:nvSpPr>
          <p:cNvPr id="2" name="Hộp Văn bản 1">
            <a:extLst>
              <a:ext uri="{FF2B5EF4-FFF2-40B4-BE49-F238E27FC236}">
                <a16:creationId xmlns:a16="http://schemas.microsoft.com/office/drawing/2014/main" id="{92AA36AA-E40B-4E63-AA68-905FF7912B13}"/>
              </a:ext>
            </a:extLst>
          </p:cNvPr>
          <p:cNvSpPr txBox="1"/>
          <p:nvPr/>
        </p:nvSpPr>
        <p:spPr>
          <a:xfrm>
            <a:off x="735495" y="1533112"/>
            <a:ext cx="7673009" cy="4510337"/>
          </a:xfrm>
          <a:prstGeom prst="rect">
            <a:avLst/>
          </a:prstGeom>
          <a:noFill/>
        </p:spPr>
        <p:txBody>
          <a:bodyPr wrap="square" rtlCol="0">
            <a:spAutoFit/>
          </a:bodyPr>
          <a:lstStyle/>
          <a:p>
            <a:r>
              <a:rPr lang="en-US" b="0">
                <a:latin typeface="+mn-lt"/>
              </a:rPr>
              <a:t>Mẫu thiết Singleton được áp dụng để đảm bảo một lớp chỉ có duy nhất một thể hiện (instance).  Cụ thể, có 2 lớp được áp dụng mẫu thiết kế singleton:</a:t>
            </a:r>
          </a:p>
          <a:p>
            <a:endParaRPr lang="en-US" b="0">
              <a:latin typeface="+mn-lt"/>
            </a:endParaRPr>
          </a:p>
          <a:p>
            <a:pPr marL="742950" lvl="1" indent="-285750">
              <a:buFont typeface="Arial" panose="020B0604020202020204" pitchFamily="34" charset="0"/>
              <a:buChar char="•"/>
            </a:pPr>
            <a:r>
              <a:rPr lang="en-US" b="0">
                <a:latin typeface="+mn-lt"/>
              </a:rPr>
              <a:t>Lớp </a:t>
            </a:r>
            <a:r>
              <a:rPr lang="en-US" b="0" i="1">
                <a:latin typeface="+mn-lt"/>
              </a:rPr>
              <a:t>DBConnection </a:t>
            </a:r>
            <a:r>
              <a:rPr lang="en-US" b="0">
                <a:latin typeface="+mn-lt"/>
              </a:rPr>
              <a:t>có nhiệm vụ kết nối và duy trì kết nối tới database. Cần áp dụng singleton cho lớp này vì chỉ cần duy nhất một kết nối tới cơ sở dữ liệu khi chạy ứng dụng.</a:t>
            </a:r>
          </a:p>
          <a:p>
            <a:pPr marL="742950" lvl="1" indent="-285750">
              <a:buFont typeface="Arial" panose="020B0604020202020204" pitchFamily="34" charset="0"/>
              <a:buChar char="•"/>
            </a:pPr>
            <a:endParaRPr lang="en-US" b="0">
              <a:latin typeface="+mn-lt"/>
            </a:endParaRPr>
          </a:p>
          <a:p>
            <a:pPr marL="742950" lvl="1" indent="-285750">
              <a:buFont typeface="Arial" panose="020B0604020202020204" pitchFamily="34" charset="0"/>
              <a:buChar char="•"/>
            </a:pPr>
            <a:r>
              <a:rPr lang="en-US" b="0">
                <a:latin typeface="+mn-lt"/>
              </a:rPr>
              <a:t>Lớp </a:t>
            </a:r>
            <a:r>
              <a:rPr lang="en-US" b="0" i="1">
                <a:latin typeface="+mn-lt"/>
              </a:rPr>
              <a:t>AppData </a:t>
            </a:r>
            <a:r>
              <a:rPr lang="en-US" b="0">
                <a:latin typeface="+mn-lt"/>
              </a:rPr>
              <a:t>có nhiệm vụ chứa thông tin giao tiếp giữa các lớp trong khi chạy ứng dụng. Lớp AppData chứa một object HashMap&lt;String, Object&gt;, nếu một lớp muốn gửi một message tới một lớp khác, lớp gửi sẽ đặt dữ liệu đó vào AppData. Do đó, ứng dụng chỉ cần duy nhất một đối tượng AppData làm kênh giao tiếp giữa các class.</a:t>
            </a:r>
          </a:p>
          <a:p>
            <a:pPr>
              <a:lnSpc>
                <a:spcPct val="200000"/>
              </a:lnSpc>
            </a:pPr>
            <a:endParaRPr lang="en-US" sz="2100" b="0"/>
          </a:p>
        </p:txBody>
      </p:sp>
    </p:spTree>
    <p:extLst>
      <p:ext uri="{BB962C8B-B14F-4D97-AF65-F5344CB8AC3E}">
        <p14:creationId xmlns:p14="http://schemas.microsoft.com/office/powerpoint/2010/main" val="895831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2</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453298"/>
            <a:ext cx="7753804" cy="753665"/>
          </a:xfrm>
        </p:spPr>
        <p:txBody>
          <a:bodyPr/>
          <a:lstStyle/>
          <a:p>
            <a:r>
              <a:rPr lang="en-US">
                <a:latin typeface="+mj-lt"/>
              </a:rPr>
              <a:t>Nội dung</a:t>
            </a:r>
          </a:p>
        </p:txBody>
      </p:sp>
      <p:sp>
        <p:nvSpPr>
          <p:cNvPr id="2" name="Hộp Văn bản 1">
            <a:extLst>
              <a:ext uri="{FF2B5EF4-FFF2-40B4-BE49-F238E27FC236}">
                <a16:creationId xmlns:a16="http://schemas.microsoft.com/office/drawing/2014/main" id="{92AA36AA-E40B-4E63-AA68-905FF7912B13}"/>
              </a:ext>
            </a:extLst>
          </p:cNvPr>
          <p:cNvSpPr txBox="1"/>
          <p:nvPr/>
        </p:nvSpPr>
        <p:spPr>
          <a:xfrm>
            <a:off x="735495" y="1533111"/>
            <a:ext cx="7673009" cy="3177280"/>
          </a:xfrm>
          <a:prstGeom prst="rect">
            <a:avLst/>
          </a:prstGeom>
          <a:noFill/>
        </p:spPr>
        <p:txBody>
          <a:bodyPr wrap="square" rtlCol="0">
            <a:spAutoFit/>
          </a:bodyPr>
          <a:lstStyle/>
          <a:p>
            <a:pPr marL="385763" indent="-385763">
              <a:lnSpc>
                <a:spcPct val="250000"/>
              </a:lnSpc>
              <a:buFont typeface="+mj-lt"/>
              <a:buAutoNum type="arabicPeriod"/>
            </a:pPr>
            <a:r>
              <a:rPr lang="en-US" sz="2100" b="0"/>
              <a:t>Phân chia công việc</a:t>
            </a:r>
          </a:p>
          <a:p>
            <a:pPr marL="385763" indent="-385763">
              <a:lnSpc>
                <a:spcPct val="250000"/>
              </a:lnSpc>
              <a:buFont typeface="+mj-lt"/>
              <a:buAutoNum type="arabicPeriod"/>
            </a:pPr>
            <a:r>
              <a:rPr lang="en-US" sz="2100" b="0"/>
              <a:t>Biểu đồ t</a:t>
            </a:r>
            <a:r>
              <a:rPr lang="vi-VN" sz="2100" b="0"/>
              <a:t>ư</a:t>
            </a:r>
            <a:r>
              <a:rPr lang="en-US" sz="2100" b="0"/>
              <a:t>ơng tác điển hình</a:t>
            </a:r>
          </a:p>
          <a:p>
            <a:pPr marL="385763" indent="-385763">
              <a:lnSpc>
                <a:spcPct val="250000"/>
              </a:lnSpc>
              <a:buFont typeface="+mj-lt"/>
              <a:buAutoNum type="arabicPeriod"/>
            </a:pPr>
            <a:r>
              <a:rPr lang="en-US" sz="2100" b="0"/>
              <a:t>Class designs</a:t>
            </a:r>
          </a:p>
          <a:p>
            <a:pPr marL="385763" indent="-385763">
              <a:lnSpc>
                <a:spcPct val="250000"/>
              </a:lnSpc>
              <a:buFont typeface="+mj-lt"/>
              <a:buAutoNum type="arabicPeriod"/>
            </a:pPr>
            <a:r>
              <a:rPr lang="en-US" sz="2100" b="0"/>
              <a:t>Design considerations</a:t>
            </a:r>
          </a:p>
        </p:txBody>
      </p:sp>
    </p:spTree>
    <p:extLst>
      <p:ext uri="{BB962C8B-B14F-4D97-AF65-F5344CB8AC3E}">
        <p14:creationId xmlns:p14="http://schemas.microsoft.com/office/powerpoint/2010/main" val="211562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3</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258529" y="463904"/>
            <a:ext cx="7753804" cy="753665"/>
          </a:xfrm>
        </p:spPr>
        <p:txBody>
          <a:bodyPr/>
          <a:lstStyle/>
          <a:p>
            <a:r>
              <a:rPr lang="en-US">
                <a:latin typeface="+mj-lt"/>
              </a:rPr>
              <a:t>Phân chia công việc</a:t>
            </a:r>
          </a:p>
        </p:txBody>
      </p:sp>
      <p:sp>
        <p:nvSpPr>
          <p:cNvPr id="2" name="Hộp Văn bản 1">
            <a:extLst>
              <a:ext uri="{FF2B5EF4-FFF2-40B4-BE49-F238E27FC236}">
                <a16:creationId xmlns:a16="http://schemas.microsoft.com/office/drawing/2014/main" id="{92AA36AA-E40B-4E63-AA68-905FF7912B13}"/>
              </a:ext>
            </a:extLst>
          </p:cNvPr>
          <p:cNvSpPr txBox="1"/>
          <p:nvPr/>
        </p:nvSpPr>
        <p:spPr>
          <a:xfrm>
            <a:off x="735495" y="1876443"/>
            <a:ext cx="7673009" cy="3030381"/>
          </a:xfrm>
          <a:prstGeom prst="rect">
            <a:avLst/>
          </a:prstGeom>
          <a:noFill/>
        </p:spPr>
        <p:txBody>
          <a:bodyPr wrap="square" rtlCol="0">
            <a:spAutoFit/>
          </a:bodyPr>
          <a:lstStyle/>
          <a:p>
            <a:pPr marL="342900" indent="-342900">
              <a:lnSpc>
                <a:spcPct val="250000"/>
              </a:lnSpc>
              <a:buFont typeface="Arial" panose="020B0604020202020204" pitchFamily="34" charset="0"/>
              <a:buChar char="•"/>
            </a:pPr>
            <a:r>
              <a:rPr lang="en-US" sz="2000" b="0"/>
              <a:t>Nguyễn Trọng Chinh: phụ trách use case “Thuê xe” (25%)</a:t>
            </a:r>
          </a:p>
          <a:p>
            <a:pPr marL="342900" indent="-342900">
              <a:lnSpc>
                <a:spcPct val="250000"/>
              </a:lnSpc>
              <a:buFont typeface="Arial" panose="020B0604020202020204" pitchFamily="34" charset="0"/>
              <a:buChar char="•"/>
            </a:pPr>
            <a:r>
              <a:rPr lang="en-US" sz="2000" b="0"/>
              <a:t>Bùi Tiến Đạt: use case “Xem thông tin xe/ bãi xe” (25%)</a:t>
            </a:r>
          </a:p>
          <a:p>
            <a:pPr marL="342900" indent="-342900">
              <a:lnSpc>
                <a:spcPct val="250000"/>
              </a:lnSpc>
              <a:buFont typeface="Arial" panose="020B0604020202020204" pitchFamily="34" charset="0"/>
              <a:buChar char="•"/>
            </a:pPr>
            <a:r>
              <a:rPr lang="en-US" sz="2000" b="0"/>
              <a:t>Lã Văn Dân: use case “Trả xe” (25%)</a:t>
            </a:r>
          </a:p>
          <a:p>
            <a:pPr marL="342900" indent="-342900">
              <a:lnSpc>
                <a:spcPct val="250000"/>
              </a:lnSpc>
              <a:buFont typeface="Arial" panose="020B0604020202020204" pitchFamily="34" charset="0"/>
              <a:buChar char="•"/>
            </a:pPr>
            <a:r>
              <a:rPr lang="en-US" sz="2000" b="0"/>
              <a:t>Lê Văn C</a:t>
            </a:r>
            <a:r>
              <a:rPr lang="vi-VN" sz="2000" b="0"/>
              <a:t>ư</a:t>
            </a:r>
            <a:r>
              <a:rPr lang="en-US" sz="2000" b="0"/>
              <a:t>ờng: use case “Thanh toán” (25%)</a:t>
            </a:r>
          </a:p>
        </p:txBody>
      </p:sp>
    </p:spTree>
    <p:extLst>
      <p:ext uri="{BB962C8B-B14F-4D97-AF65-F5344CB8AC3E}">
        <p14:creationId xmlns:p14="http://schemas.microsoft.com/office/powerpoint/2010/main" val="301228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4</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344634"/>
            <a:ext cx="7753804" cy="753665"/>
          </a:xfrm>
        </p:spPr>
        <p:txBody>
          <a:bodyPr/>
          <a:lstStyle/>
          <a:p>
            <a:r>
              <a:rPr lang="en-US">
                <a:latin typeface="+mj-lt"/>
              </a:rPr>
              <a:t>Biểu đồ t</a:t>
            </a:r>
            <a:r>
              <a:rPr lang="vi-VN">
                <a:latin typeface="+mj-lt"/>
              </a:rPr>
              <a:t>ư</a:t>
            </a:r>
            <a:r>
              <a:rPr lang="en-US">
                <a:latin typeface="+mj-lt"/>
              </a:rPr>
              <a:t>ơng tác cho use case “Thanh toán”</a:t>
            </a:r>
          </a:p>
        </p:txBody>
      </p:sp>
    </p:spTree>
    <p:extLst>
      <p:ext uri="{BB962C8B-B14F-4D97-AF65-F5344CB8AC3E}">
        <p14:creationId xmlns:p14="http://schemas.microsoft.com/office/powerpoint/2010/main" val="2524144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5</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271779" y="469952"/>
            <a:ext cx="7753804" cy="753665"/>
          </a:xfrm>
        </p:spPr>
        <p:txBody>
          <a:bodyPr/>
          <a:lstStyle/>
          <a:p>
            <a:r>
              <a:rPr lang="en-US">
                <a:latin typeface="+mj-lt"/>
              </a:rPr>
              <a:t>Thiết kế lớp: Biểu đồ tổng quan</a:t>
            </a:r>
          </a:p>
        </p:txBody>
      </p:sp>
      <p:pic>
        <p:nvPicPr>
          <p:cNvPr id="10242" name="Picture 2" descr="Không có mô tả.">
            <a:extLst>
              <a:ext uri="{FF2B5EF4-FFF2-40B4-BE49-F238E27FC236}">
                <a16:creationId xmlns:a16="http://schemas.microsoft.com/office/drawing/2014/main" id="{6D798EDE-C436-430F-B150-185ACC9ACE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663" y="1483861"/>
            <a:ext cx="7872221" cy="5238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2018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6</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463905"/>
            <a:ext cx="7753804" cy="753665"/>
          </a:xfrm>
        </p:spPr>
        <p:txBody>
          <a:bodyPr/>
          <a:lstStyle/>
          <a:p>
            <a:r>
              <a:rPr lang="en-US">
                <a:latin typeface="+mj-lt"/>
              </a:rPr>
              <a:t>Thiết kế lớp: biểu đồ lớp chi tiết</a:t>
            </a:r>
          </a:p>
        </p:txBody>
      </p:sp>
      <p:pic>
        <p:nvPicPr>
          <p:cNvPr id="1026" name="Picture 2" descr="Không có mô tả.">
            <a:extLst>
              <a:ext uri="{FF2B5EF4-FFF2-40B4-BE49-F238E27FC236}">
                <a16:creationId xmlns:a16="http://schemas.microsoft.com/office/drawing/2014/main" id="{7033C1DB-76EE-4C6C-9D0A-17188455FD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17650"/>
            <a:ext cx="9144000" cy="3821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9646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7</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463905"/>
            <a:ext cx="7753804" cy="753665"/>
          </a:xfrm>
        </p:spPr>
        <p:txBody>
          <a:bodyPr/>
          <a:lstStyle/>
          <a:p>
            <a:r>
              <a:rPr lang="en-US">
                <a:latin typeface="+mj-lt"/>
              </a:rPr>
              <a:t>Thiết kế lớp: biểu đồ lớp chi tiết</a:t>
            </a:r>
          </a:p>
        </p:txBody>
      </p:sp>
      <p:pic>
        <p:nvPicPr>
          <p:cNvPr id="3074" name="Picture 2" descr="Không có mô tả.">
            <a:extLst>
              <a:ext uri="{FF2B5EF4-FFF2-40B4-BE49-F238E27FC236}">
                <a16:creationId xmlns:a16="http://schemas.microsoft.com/office/drawing/2014/main" id="{4B296764-325D-4B99-8558-1388B6F1E9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1400" y="1523449"/>
            <a:ext cx="7621200" cy="46785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2282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6222645"/>
            <a:ext cx="1905000" cy="342900"/>
          </a:xfrm>
        </p:spPr>
        <p:txBody>
          <a:bodyPr/>
          <a:lstStyle/>
          <a:p>
            <a:fld id="{569C9720-69EF-4932-BC68-B53342364A82}" type="slidenum">
              <a:rPr lang="en-US" smtClean="0"/>
              <a:t>8</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463905"/>
            <a:ext cx="7753804" cy="753665"/>
          </a:xfrm>
        </p:spPr>
        <p:txBody>
          <a:bodyPr/>
          <a:lstStyle/>
          <a:p>
            <a:r>
              <a:rPr lang="en-US">
                <a:latin typeface="+mj-lt"/>
              </a:rPr>
              <a:t>Thiết kế lớp: biểu đồ lớp chi tiết</a:t>
            </a:r>
          </a:p>
        </p:txBody>
      </p:sp>
      <p:pic>
        <p:nvPicPr>
          <p:cNvPr id="2050" name="Picture 2" descr="Không có mô tả.">
            <a:extLst>
              <a:ext uri="{FF2B5EF4-FFF2-40B4-BE49-F238E27FC236}">
                <a16:creationId xmlns:a16="http://schemas.microsoft.com/office/drawing/2014/main" id="{BA40FE49-02A0-4DB1-A06C-A4A8BD9A66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0418" y="1447417"/>
            <a:ext cx="7368209" cy="4946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382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ỗ dành sẵn cho Số hiệu Bản chiếu 2">
            <a:extLst>
              <a:ext uri="{FF2B5EF4-FFF2-40B4-BE49-F238E27FC236}">
                <a16:creationId xmlns:a16="http://schemas.microsoft.com/office/drawing/2014/main" id="{16106D46-AE11-41EE-BDD4-69DFF89E7DAB}"/>
              </a:ext>
            </a:extLst>
          </p:cNvPr>
          <p:cNvSpPr>
            <a:spLocks noGrp="1"/>
          </p:cNvSpPr>
          <p:nvPr>
            <p:ph type="sldNum" sz="quarter" idx="12"/>
          </p:nvPr>
        </p:nvSpPr>
        <p:spPr>
          <a:xfrm>
            <a:off x="7014566" y="5565699"/>
            <a:ext cx="1905000" cy="342900"/>
          </a:xfrm>
        </p:spPr>
        <p:txBody>
          <a:bodyPr/>
          <a:lstStyle/>
          <a:p>
            <a:fld id="{569C9720-69EF-4932-BC68-B53342364A82}" type="slidenum">
              <a:rPr lang="en-US" smtClean="0"/>
              <a:t>9</a:t>
            </a:fld>
            <a:endParaRPr lang="en-US"/>
          </a:p>
        </p:txBody>
      </p:sp>
      <p:sp>
        <p:nvSpPr>
          <p:cNvPr id="5" name="Tiêu đề 4">
            <a:extLst>
              <a:ext uri="{FF2B5EF4-FFF2-40B4-BE49-F238E27FC236}">
                <a16:creationId xmlns:a16="http://schemas.microsoft.com/office/drawing/2014/main" id="{F86ED8A7-71E0-4E13-85B5-BFB5C0166060}"/>
              </a:ext>
            </a:extLst>
          </p:cNvPr>
          <p:cNvSpPr>
            <a:spLocks noGrp="1"/>
          </p:cNvSpPr>
          <p:nvPr>
            <p:ph type="title"/>
          </p:nvPr>
        </p:nvSpPr>
        <p:spPr>
          <a:xfrm>
            <a:off x="1165762" y="463905"/>
            <a:ext cx="7753804" cy="753665"/>
          </a:xfrm>
        </p:spPr>
        <p:txBody>
          <a:bodyPr/>
          <a:lstStyle/>
          <a:p>
            <a:r>
              <a:rPr lang="en-US">
                <a:latin typeface="+mj-lt"/>
              </a:rPr>
              <a:t>Thiết kế lớp: biểu đồ lớp chi tiết</a:t>
            </a:r>
          </a:p>
        </p:txBody>
      </p:sp>
      <p:pic>
        <p:nvPicPr>
          <p:cNvPr id="11266" name="Picture 2" descr="Không có mô tả.">
            <a:extLst>
              <a:ext uri="{FF2B5EF4-FFF2-40B4-BE49-F238E27FC236}">
                <a16:creationId xmlns:a16="http://schemas.microsoft.com/office/drawing/2014/main" id="{D708B78B-0012-4E0E-A79F-BAEC921D22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434" y="1657834"/>
            <a:ext cx="8428383" cy="49019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3238863"/>
      </p:ext>
    </p:extLst>
  </p:cSld>
  <p:clrMapOvr>
    <a:masterClrMapping/>
  </p:clrMapOvr>
</p:sld>
</file>

<file path=ppt/theme/theme1.xml><?xml version="1.0" encoding="utf-8"?>
<a:theme xmlns:a="http://schemas.openxmlformats.org/drawingml/2006/main" name="Theme1">
  <a:themeElements>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fontScheme name="Custom 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Tahoma" pitchFamily="34" charset="0"/>
            <a:cs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Tahoma" pitchFamily="34" charset="0"/>
            <a:cs typeface="Arial" pitchFamily="34" charset="0"/>
          </a:defRPr>
        </a:defPPr>
      </a:lstStyle>
    </a:lnDef>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heme1" id="{C9E7420E-CB28-4E7D-8367-C4D23BB6D37A}" vid="{7719751F-8055-4140-BFA4-0651FB15E8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658018C5162343932B284F2B61461C" ma:contentTypeVersion="7" ma:contentTypeDescription="Create a new document." ma:contentTypeScope="" ma:versionID="b2ed17a2858cf251e73cd7405795d4eb">
  <xsd:schema xmlns:xsd="http://www.w3.org/2001/XMLSchema" xmlns:xs="http://www.w3.org/2001/XMLSchema" xmlns:p="http://schemas.microsoft.com/office/2006/metadata/properties" xmlns:ns3="e1e7f5f7-4539-4f34-a779-0d2be14028e7" xmlns:ns4="d107daf0-0160-4e79-a08f-38a56dda2b30" targetNamespace="http://schemas.microsoft.com/office/2006/metadata/properties" ma:root="true" ma:fieldsID="3e01a9ba56ae66bbf944e3e9979cb441" ns3:_="" ns4:_="">
    <xsd:import namespace="e1e7f5f7-4539-4f34-a779-0d2be14028e7"/>
    <xsd:import namespace="d107daf0-0160-4e79-a08f-38a56dda2b30"/>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e7f5f7-4539-4f34-a779-0d2be14028e7"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107daf0-0160-4e79-a08f-38a56dda2b30"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35A2AD4-4310-4C45-B275-6E70813B45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1e7f5f7-4539-4f34-a779-0d2be14028e7"/>
    <ds:schemaRef ds:uri="d107daf0-0160-4e79-a08f-38a56dda2b3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168B0D9-9CD2-45FB-9A1E-0467FFEED874}">
  <ds:schemaRefs>
    <ds:schemaRef ds:uri="http://schemas.microsoft.com/sharepoint/v3/contenttype/forms"/>
  </ds:schemaRefs>
</ds:datastoreItem>
</file>

<file path=customXml/itemProps3.xml><?xml version="1.0" encoding="utf-8"?>
<ds:datastoreItem xmlns:ds="http://schemas.openxmlformats.org/officeDocument/2006/customXml" ds:itemID="{6D59349E-5FEF-4BCE-A3B1-9FC6A8FBF73F}">
  <ds:schemaRef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purl.org/dc/terms/"/>
    <ds:schemaRef ds:uri="e1e7f5f7-4539-4f34-a779-0d2be14028e7"/>
    <ds:schemaRef ds:uri="http://schemas.openxmlformats.org/package/2006/metadata/core-properties"/>
    <ds:schemaRef ds:uri="d107daf0-0160-4e79-a08f-38a56dda2b3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TKXDPM_Group03</Template>
  <TotalTime>1</TotalTime>
  <Words>583</Words>
  <Application>Microsoft Office PowerPoint</Application>
  <PresentationFormat>Trình chiếu Trên màn hình (4:3)</PresentationFormat>
  <Paragraphs>66</Paragraphs>
  <Slides>13</Slides>
  <Notes>13</Notes>
  <HiddenSlides>0</HiddenSlides>
  <MMClips>0</MMClips>
  <ScaleCrop>false</ScaleCrop>
  <HeadingPairs>
    <vt:vector size="6" baseType="variant">
      <vt:variant>
        <vt:lpstr>Phông được Dùng</vt:lpstr>
      </vt:variant>
      <vt:variant>
        <vt:i4>8</vt:i4>
      </vt:variant>
      <vt:variant>
        <vt:lpstr>Chủ đề</vt:lpstr>
      </vt:variant>
      <vt:variant>
        <vt:i4>1</vt:i4>
      </vt:variant>
      <vt:variant>
        <vt:lpstr>Tiêu đề Bản chiếu</vt:lpstr>
      </vt:variant>
      <vt:variant>
        <vt:i4>13</vt:i4>
      </vt:variant>
    </vt:vector>
  </HeadingPairs>
  <TitlesOfParts>
    <vt:vector size="22" baseType="lpstr">
      <vt:lpstr>Roboto Light</vt:lpstr>
      <vt:lpstr>Times New Roman</vt:lpstr>
      <vt:lpstr>Arial Black</vt:lpstr>
      <vt:lpstr>Arial</vt:lpstr>
      <vt:lpstr>Tahoma</vt:lpstr>
      <vt:lpstr>Calibri</vt:lpstr>
      <vt:lpstr>Symbol</vt:lpstr>
      <vt:lpstr>Wingdings</vt:lpstr>
      <vt:lpstr>Theme1</vt:lpstr>
      <vt:lpstr>Xây dựng ứng dụng thuê xe đạp Ecobikerental Học phần: Thiết kế và xây dựng phần mềm – IT4490</vt:lpstr>
      <vt:lpstr>Nội dung</vt:lpstr>
      <vt:lpstr>Phân chia công việc</vt:lpstr>
      <vt:lpstr>Biểu đồ tương tác cho use case “Thanh toán”</vt:lpstr>
      <vt:lpstr>Thiết kế lớp: Biểu đồ tổng quan</vt:lpstr>
      <vt:lpstr>Thiết kế lớp: biểu đồ lớp chi tiết</vt:lpstr>
      <vt:lpstr>Thiết kế lớp: biểu đồ lớp chi tiết</vt:lpstr>
      <vt:lpstr>Thiết kế lớp: biểu đồ lớp chi tiết</vt:lpstr>
      <vt:lpstr>Thiết kế lớp: biểu đồ lớp chi tiết</vt:lpstr>
      <vt:lpstr>Design principles: single responsibility</vt:lpstr>
      <vt:lpstr>Design principles: open for extend, close for modify</vt:lpstr>
      <vt:lpstr>Design principles: open for extend, close for modify</vt:lpstr>
      <vt:lpstr>Design patterns: Singleton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ứng dụng thuê xe đạp Ecobikerental Học phần: Thiết kế và xây dựng phần mềm – IT4490</dc:title>
  <dc:creator>Van Cuong Le</dc:creator>
  <cp:lastModifiedBy>Van Cuong Le</cp:lastModifiedBy>
  <cp:revision>1</cp:revision>
  <dcterms:created xsi:type="dcterms:W3CDTF">2020-12-23T14:44:13Z</dcterms:created>
  <dcterms:modified xsi:type="dcterms:W3CDTF">2020-12-23T14:45:45Z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0x01010090658018C5162343932B284F2B61461C</vt:lpwstr>
  </property>
</Properties>
</file>